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</p:sldMasterIdLst>
  <p:notesMasterIdLst>
    <p:notesMasterId r:id="rId59"/>
  </p:notesMasterIdLst>
  <p:handoutMasterIdLst>
    <p:handoutMasterId r:id="rId60"/>
  </p:handoutMasterIdLst>
  <p:sldIdLst>
    <p:sldId id="256" r:id="rId2"/>
    <p:sldId id="550" r:id="rId3"/>
    <p:sldId id="562" r:id="rId4"/>
    <p:sldId id="539" r:id="rId5"/>
    <p:sldId id="530" r:id="rId6"/>
    <p:sldId id="556" r:id="rId7"/>
    <p:sldId id="564" r:id="rId8"/>
    <p:sldId id="540" r:id="rId9"/>
    <p:sldId id="505" r:id="rId10"/>
    <p:sldId id="512" r:id="rId11"/>
    <p:sldId id="515" r:id="rId12"/>
    <p:sldId id="529" r:id="rId13"/>
    <p:sldId id="542" r:id="rId14"/>
    <p:sldId id="509" r:id="rId15"/>
    <p:sldId id="545" r:id="rId16"/>
    <p:sldId id="517" r:id="rId17"/>
    <p:sldId id="518" r:id="rId18"/>
    <p:sldId id="557" r:id="rId19"/>
    <p:sldId id="520" r:id="rId20"/>
    <p:sldId id="521" r:id="rId21"/>
    <p:sldId id="522" r:id="rId22"/>
    <p:sldId id="541" r:id="rId23"/>
    <p:sldId id="508" r:id="rId24"/>
    <p:sldId id="516" r:id="rId25"/>
    <p:sldId id="547" r:id="rId26"/>
    <p:sldId id="548" r:id="rId27"/>
    <p:sldId id="525" r:id="rId28"/>
    <p:sldId id="549" r:id="rId29"/>
    <p:sldId id="527" r:id="rId30"/>
    <p:sldId id="563" r:id="rId31"/>
    <p:sldId id="559" r:id="rId32"/>
    <p:sldId id="558" r:id="rId33"/>
    <p:sldId id="531" r:id="rId34"/>
    <p:sldId id="532" r:id="rId35"/>
    <p:sldId id="533" r:id="rId36"/>
    <p:sldId id="534" r:id="rId37"/>
    <p:sldId id="536" r:id="rId38"/>
    <p:sldId id="537" r:id="rId39"/>
    <p:sldId id="555" r:id="rId40"/>
    <p:sldId id="513" r:id="rId41"/>
    <p:sldId id="514" r:id="rId42"/>
    <p:sldId id="567" r:id="rId43"/>
    <p:sldId id="565" r:id="rId44"/>
    <p:sldId id="566" r:id="rId45"/>
    <p:sldId id="524" r:id="rId46"/>
    <p:sldId id="568" r:id="rId47"/>
    <p:sldId id="560" r:id="rId48"/>
    <p:sldId id="551" r:id="rId49"/>
    <p:sldId id="552" r:id="rId50"/>
    <p:sldId id="497" r:id="rId51"/>
    <p:sldId id="498" r:id="rId52"/>
    <p:sldId id="499" r:id="rId53"/>
    <p:sldId id="500" r:id="rId54"/>
    <p:sldId id="553" r:id="rId55"/>
    <p:sldId id="502" r:id="rId56"/>
    <p:sldId id="503" r:id="rId57"/>
    <p:sldId id="288" r:id="rId5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DA0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397" autoAdjust="0"/>
    <p:restoredTop sz="85973" autoAdjust="0"/>
  </p:normalViewPr>
  <p:slideViewPr>
    <p:cSldViewPr>
      <p:cViewPr varScale="1">
        <p:scale>
          <a:sx n="115" d="100"/>
          <a:sy n="115" d="100"/>
        </p:scale>
        <p:origin x="-12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1B13B-DD8C-42A7-A59D-5D37D046B972}" type="doc">
      <dgm:prSet loTypeId="urn:microsoft.com/office/officeart/2005/8/layout/hierarchy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9B3BF6-3DE5-46A7-871F-6452BFDAE99D}">
      <dgm:prSet custT="1"/>
      <dgm:spPr/>
      <dgm:t>
        <a:bodyPr/>
        <a:lstStyle/>
        <a:p>
          <a:pPr rtl="0"/>
          <a:r>
            <a:rPr lang="en-US" sz="1050" b="1" baseline="0" dirty="0" smtClean="0"/>
            <a:t>Circulation &amp; Offline Circ</a:t>
          </a:r>
          <a:endParaRPr lang="en-US" sz="1050" b="1" dirty="0"/>
        </a:p>
      </dgm:t>
    </dgm:pt>
    <dgm:pt modelId="{6FF8A44E-A480-4AB8-BC9C-490D9D540450}" type="parTrans" cxnId="{D0F0837F-2BA8-4392-B4FB-7F06E3615ACA}">
      <dgm:prSet/>
      <dgm:spPr/>
      <dgm:t>
        <a:bodyPr/>
        <a:lstStyle/>
        <a:p>
          <a:endParaRPr lang="en-US"/>
        </a:p>
      </dgm:t>
    </dgm:pt>
    <dgm:pt modelId="{BF3E90A1-D1EF-4B8E-9827-AEE18C8E3F2B}" type="sibTrans" cxnId="{D0F0837F-2BA8-4392-B4FB-7F06E3615ACA}">
      <dgm:prSet/>
      <dgm:spPr/>
      <dgm:t>
        <a:bodyPr/>
        <a:lstStyle/>
        <a:p>
          <a:endParaRPr lang="en-US"/>
        </a:p>
      </dgm:t>
    </dgm:pt>
    <dgm:pt modelId="{A34AFA57-DD28-4DFF-B981-5DDD2697C9E8}">
      <dgm:prSet custT="1"/>
      <dgm:spPr/>
      <dgm:t>
        <a:bodyPr/>
        <a:lstStyle/>
        <a:p>
          <a:pPr rtl="0"/>
          <a:r>
            <a:rPr lang="en-US" sz="1050" b="1" baseline="0" dirty="0" smtClean="0"/>
            <a:t>OutReach</a:t>
          </a:r>
          <a:endParaRPr lang="en-US" sz="1050" b="1" dirty="0"/>
        </a:p>
      </dgm:t>
    </dgm:pt>
    <dgm:pt modelId="{C2F48F7A-C00E-40A4-8461-B5EA6C9CAE3A}" type="parTrans" cxnId="{B11BC3EE-818C-4806-B6A8-F7A359935AA5}">
      <dgm:prSet/>
      <dgm:spPr/>
      <dgm:t>
        <a:bodyPr/>
        <a:lstStyle/>
        <a:p>
          <a:endParaRPr lang="en-US"/>
        </a:p>
      </dgm:t>
    </dgm:pt>
    <dgm:pt modelId="{A19A9AD1-9E72-4ED6-965B-12D2810D7618}" type="sibTrans" cxnId="{B11BC3EE-818C-4806-B6A8-F7A359935AA5}">
      <dgm:prSet/>
      <dgm:spPr/>
      <dgm:t>
        <a:bodyPr/>
        <a:lstStyle/>
        <a:p>
          <a:endParaRPr lang="en-US"/>
        </a:p>
      </dgm:t>
    </dgm:pt>
    <dgm:pt modelId="{03D5934E-261F-413C-B547-CAD261BFB683}">
      <dgm:prSet custT="1"/>
      <dgm:spPr/>
      <dgm:t>
        <a:bodyPr/>
        <a:lstStyle/>
        <a:p>
          <a:pPr rtl="0"/>
          <a:r>
            <a:rPr lang="en-US" sz="1050" b="1" baseline="0" dirty="0" smtClean="0"/>
            <a:t>Cataloging &amp; Authority control</a:t>
          </a:r>
          <a:endParaRPr lang="en-US" sz="1050" b="1" dirty="0"/>
        </a:p>
      </dgm:t>
    </dgm:pt>
    <dgm:pt modelId="{34F0E09A-3C6A-42B6-85BD-DA0762A300EB}" type="parTrans" cxnId="{2D843918-0508-4881-B91D-F9818A95CA9D}">
      <dgm:prSet/>
      <dgm:spPr/>
      <dgm:t>
        <a:bodyPr/>
        <a:lstStyle/>
        <a:p>
          <a:endParaRPr lang="en-US"/>
        </a:p>
      </dgm:t>
    </dgm:pt>
    <dgm:pt modelId="{4B7C582A-2F6B-4A99-8EC5-E06FDDF66CD9}" type="sibTrans" cxnId="{2D843918-0508-4881-B91D-F9818A95CA9D}">
      <dgm:prSet/>
      <dgm:spPr/>
      <dgm:t>
        <a:bodyPr/>
        <a:lstStyle/>
        <a:p>
          <a:endParaRPr lang="en-US"/>
        </a:p>
      </dgm:t>
    </dgm:pt>
    <dgm:pt modelId="{38F4143E-3A86-4C1E-A638-8FAD8728EAF0}">
      <dgm:prSet custT="1"/>
      <dgm:spPr/>
      <dgm:t>
        <a:bodyPr/>
        <a:lstStyle/>
        <a:p>
          <a:pPr rtl="0"/>
          <a:r>
            <a:rPr lang="en-US" sz="1050" b="1" baseline="0" dirty="0" smtClean="0"/>
            <a:t>Selection &amp; Acquisitions</a:t>
          </a:r>
          <a:endParaRPr lang="en-US" sz="1050" b="1" dirty="0"/>
        </a:p>
      </dgm:t>
    </dgm:pt>
    <dgm:pt modelId="{7855EEE5-C000-44C7-BF7E-74E47DF68702}" type="parTrans" cxnId="{F21E0920-ACF5-4C62-BB77-E853C9B17655}">
      <dgm:prSet/>
      <dgm:spPr/>
      <dgm:t>
        <a:bodyPr/>
        <a:lstStyle/>
        <a:p>
          <a:endParaRPr lang="en-US"/>
        </a:p>
      </dgm:t>
    </dgm:pt>
    <dgm:pt modelId="{A663A1CF-973C-4891-9156-610BD4EB8765}" type="sibTrans" cxnId="{F21E0920-ACF5-4C62-BB77-E853C9B17655}">
      <dgm:prSet/>
      <dgm:spPr/>
      <dgm:t>
        <a:bodyPr/>
        <a:lstStyle/>
        <a:p>
          <a:endParaRPr lang="en-US"/>
        </a:p>
      </dgm:t>
    </dgm:pt>
    <dgm:pt modelId="{A46E847C-5AE5-4AF6-8E12-B3F2B3324C5A}">
      <dgm:prSet custT="1"/>
      <dgm:spPr/>
      <dgm:t>
        <a:bodyPr/>
        <a:lstStyle/>
        <a:p>
          <a:pPr rtl="0"/>
          <a:r>
            <a:rPr lang="en-US" sz="1050" b="1" baseline="0" dirty="0" smtClean="0"/>
            <a:t>Serials Control, Checkin, and Routing</a:t>
          </a:r>
          <a:endParaRPr lang="en-US" sz="1050" b="1" dirty="0"/>
        </a:p>
      </dgm:t>
    </dgm:pt>
    <dgm:pt modelId="{CBC8B409-AEAE-4788-9C8B-359720735670}" type="parTrans" cxnId="{AC6E1AAB-205E-433E-847B-20B374496C81}">
      <dgm:prSet/>
      <dgm:spPr/>
      <dgm:t>
        <a:bodyPr/>
        <a:lstStyle/>
        <a:p>
          <a:endParaRPr lang="en-US"/>
        </a:p>
      </dgm:t>
    </dgm:pt>
    <dgm:pt modelId="{419B6208-93FE-4FEF-A658-AED643041F3D}" type="sibTrans" cxnId="{AC6E1AAB-205E-433E-847B-20B374496C81}">
      <dgm:prSet/>
      <dgm:spPr/>
      <dgm:t>
        <a:bodyPr/>
        <a:lstStyle/>
        <a:p>
          <a:endParaRPr lang="en-US"/>
        </a:p>
      </dgm:t>
    </dgm:pt>
    <dgm:pt modelId="{B21CE57E-C16B-4611-AB1D-0E54C35EB865}">
      <dgm:prSet custT="1"/>
      <dgm:spPr/>
      <dgm:t>
        <a:bodyPr/>
        <a:lstStyle/>
        <a:p>
          <a:pPr rtl="0"/>
          <a:r>
            <a:rPr lang="en-US" sz="1050" b="1" baseline="0" dirty="0" smtClean="0"/>
            <a:t>Materials Booking</a:t>
          </a:r>
          <a:endParaRPr lang="en-US" sz="1050" b="1" dirty="0"/>
        </a:p>
      </dgm:t>
    </dgm:pt>
    <dgm:pt modelId="{AEB8938A-5E61-4365-AE54-DBCFC4A7B5A8}" type="parTrans" cxnId="{54E37ABD-E0E5-42A6-B436-651474190089}">
      <dgm:prSet/>
      <dgm:spPr/>
      <dgm:t>
        <a:bodyPr/>
        <a:lstStyle/>
        <a:p>
          <a:endParaRPr lang="en-US"/>
        </a:p>
      </dgm:t>
    </dgm:pt>
    <dgm:pt modelId="{8F9BF120-801E-4A08-B5FE-63006A5E8917}" type="sibTrans" cxnId="{54E37ABD-E0E5-42A6-B436-651474190089}">
      <dgm:prSet/>
      <dgm:spPr/>
      <dgm:t>
        <a:bodyPr/>
        <a:lstStyle/>
        <a:p>
          <a:endParaRPr lang="en-US"/>
        </a:p>
      </dgm:t>
    </dgm:pt>
    <dgm:pt modelId="{BB3604B5-BE6F-49F8-A744-D5C7742BCBD2}">
      <dgm:prSet custT="1"/>
      <dgm:spPr/>
      <dgm:t>
        <a:bodyPr/>
        <a:lstStyle/>
        <a:p>
          <a:pPr rtl="0"/>
          <a:r>
            <a:rPr lang="en-US" sz="1050" b="1" baseline="0" dirty="0" smtClean="0"/>
            <a:t>Academic Reserves</a:t>
          </a:r>
          <a:endParaRPr lang="en-US" sz="1050" b="1" dirty="0"/>
        </a:p>
      </dgm:t>
    </dgm:pt>
    <dgm:pt modelId="{8EE25110-7568-4A04-B96C-FE45A764EE8C}" type="parTrans" cxnId="{E3D53E15-6982-4EDC-8E4B-5018E2A509FE}">
      <dgm:prSet/>
      <dgm:spPr/>
      <dgm:t>
        <a:bodyPr/>
        <a:lstStyle/>
        <a:p>
          <a:endParaRPr lang="en-US"/>
        </a:p>
      </dgm:t>
    </dgm:pt>
    <dgm:pt modelId="{82F4E30F-BF0A-40D9-8375-7A989BAB58B5}" type="sibTrans" cxnId="{E3D53E15-6982-4EDC-8E4B-5018E2A509FE}">
      <dgm:prSet/>
      <dgm:spPr/>
      <dgm:t>
        <a:bodyPr/>
        <a:lstStyle/>
        <a:p>
          <a:endParaRPr lang="en-US"/>
        </a:p>
      </dgm:t>
    </dgm:pt>
    <dgm:pt modelId="{4F16DD8D-A9A7-499A-AC43-B03340E4DC06}">
      <dgm:prSet custT="1"/>
      <dgm:spPr/>
      <dgm:t>
        <a:bodyPr/>
        <a:lstStyle/>
        <a:p>
          <a:pPr rtl="0"/>
          <a:r>
            <a:rPr lang="en-US" sz="1050" b="1" baseline="0" dirty="0" smtClean="0"/>
            <a:t>System Administration &amp; Utilities</a:t>
          </a:r>
          <a:endParaRPr lang="en-US" sz="1050" b="1" dirty="0"/>
        </a:p>
      </dgm:t>
    </dgm:pt>
    <dgm:pt modelId="{0A4E64B0-DB27-404C-A56B-0BB0D623C802}" type="parTrans" cxnId="{2A97D0FD-2A53-4CDC-AD38-B8C2842E5BAF}">
      <dgm:prSet/>
      <dgm:spPr/>
      <dgm:t>
        <a:bodyPr/>
        <a:lstStyle/>
        <a:p>
          <a:endParaRPr lang="en-US"/>
        </a:p>
      </dgm:t>
    </dgm:pt>
    <dgm:pt modelId="{F8E9A44D-A226-458E-814E-86453A81E48B}" type="sibTrans" cxnId="{2A97D0FD-2A53-4CDC-AD38-B8C2842E5BAF}">
      <dgm:prSet/>
      <dgm:spPr/>
      <dgm:t>
        <a:bodyPr/>
        <a:lstStyle/>
        <a:p>
          <a:endParaRPr lang="en-US"/>
        </a:p>
      </dgm:t>
    </dgm:pt>
    <dgm:pt modelId="{4BF301F7-465C-438C-A7B8-D2F5431A82C5}">
      <dgm:prSet custT="1"/>
      <dgm:spPr/>
      <dgm:t>
        <a:bodyPr/>
        <a:lstStyle/>
        <a:p>
          <a:pPr rtl="0"/>
          <a:r>
            <a:rPr lang="en-US" sz="1050" b="1" baseline="0" dirty="0" smtClean="0"/>
            <a:t>Integrated Reporting</a:t>
          </a:r>
          <a:endParaRPr lang="en-US" sz="1050" b="1" dirty="0"/>
        </a:p>
      </dgm:t>
    </dgm:pt>
    <dgm:pt modelId="{15D837D9-C8C0-443D-BA14-674F4613FEB7}" type="parTrans" cxnId="{A30D08D9-7A92-4B33-A3BC-7D0FD93A31B0}">
      <dgm:prSet/>
      <dgm:spPr/>
      <dgm:t>
        <a:bodyPr/>
        <a:lstStyle/>
        <a:p>
          <a:endParaRPr lang="en-US"/>
        </a:p>
      </dgm:t>
    </dgm:pt>
    <dgm:pt modelId="{C5A726A3-4220-414C-A5AA-2CA4C269974D}" type="sibTrans" cxnId="{A30D08D9-7A92-4B33-A3BC-7D0FD93A31B0}">
      <dgm:prSet/>
      <dgm:spPr/>
      <dgm:t>
        <a:bodyPr/>
        <a:lstStyle/>
        <a:p>
          <a:endParaRPr lang="en-US"/>
        </a:p>
      </dgm:t>
    </dgm:pt>
    <dgm:pt modelId="{578A2CE4-E305-4AA8-B35B-DD478469C83A}">
      <dgm:prSet/>
      <dgm:spPr/>
      <dgm:t>
        <a:bodyPr/>
        <a:lstStyle/>
        <a:p>
          <a:pPr rtl="0"/>
          <a:r>
            <a:rPr lang="en-US" b="1" dirty="0" smtClean="0"/>
            <a:t>Symphony ILS</a:t>
          </a:r>
          <a:endParaRPr lang="en-US" b="1" dirty="0"/>
        </a:p>
      </dgm:t>
    </dgm:pt>
    <dgm:pt modelId="{C9804250-1025-4CBA-8212-3208C93A0499}" type="parTrans" cxnId="{AA2C07DB-D915-41C7-B767-1F7A92CE7D08}">
      <dgm:prSet/>
      <dgm:spPr/>
      <dgm:t>
        <a:bodyPr/>
        <a:lstStyle/>
        <a:p>
          <a:endParaRPr lang="en-US"/>
        </a:p>
      </dgm:t>
    </dgm:pt>
    <dgm:pt modelId="{5C5D6F52-E755-4EE3-8D93-6FFFCC3C9432}" type="sibTrans" cxnId="{AA2C07DB-D915-41C7-B767-1F7A92CE7D08}">
      <dgm:prSet/>
      <dgm:spPr/>
      <dgm:t>
        <a:bodyPr/>
        <a:lstStyle/>
        <a:p>
          <a:endParaRPr lang="en-US"/>
        </a:p>
      </dgm:t>
    </dgm:pt>
    <dgm:pt modelId="{30AA33C8-7061-4104-9912-76623728154E}" type="pres">
      <dgm:prSet presAssocID="{3FA1B13B-DD8C-42A7-A59D-5D37D046B9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93B360-BFC5-448C-8316-8D698697AB5B}" type="pres">
      <dgm:prSet presAssocID="{578A2CE4-E305-4AA8-B35B-DD478469C83A}" presName="vertOne" presStyleCnt="0"/>
      <dgm:spPr/>
    </dgm:pt>
    <dgm:pt modelId="{BF6C4EC0-315B-4503-9FB6-6F4380895FB7}" type="pres">
      <dgm:prSet presAssocID="{578A2CE4-E305-4AA8-B35B-DD478469C83A}" presName="txOne" presStyleLbl="node0" presStyleIdx="0" presStyleCnt="1" custScaleY="362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D57FF4-EFE7-4B79-90BD-D77C1D629E12}" type="pres">
      <dgm:prSet presAssocID="{578A2CE4-E305-4AA8-B35B-DD478469C83A}" presName="parTransOne" presStyleCnt="0"/>
      <dgm:spPr/>
    </dgm:pt>
    <dgm:pt modelId="{B5A3B54E-ED21-463C-899B-DAA4C4731B3F}" type="pres">
      <dgm:prSet presAssocID="{578A2CE4-E305-4AA8-B35B-DD478469C83A}" presName="horzOne" presStyleCnt="0"/>
      <dgm:spPr/>
    </dgm:pt>
    <dgm:pt modelId="{2FA8A16E-4088-46D6-9E7A-D5E2908508C0}" type="pres">
      <dgm:prSet presAssocID="{349B3BF6-3DE5-46A7-871F-6452BFDAE99D}" presName="vertTwo" presStyleCnt="0"/>
      <dgm:spPr/>
    </dgm:pt>
    <dgm:pt modelId="{A79706A2-CC85-4257-84F0-72DAD090B6DC}" type="pres">
      <dgm:prSet presAssocID="{349B3BF6-3DE5-46A7-871F-6452BFDAE99D}" presName="txTwo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5AF715-0178-4A43-A2C5-0500CD40A330}" type="pres">
      <dgm:prSet presAssocID="{349B3BF6-3DE5-46A7-871F-6452BFDAE99D}" presName="horzTwo" presStyleCnt="0"/>
      <dgm:spPr/>
    </dgm:pt>
    <dgm:pt modelId="{D11A3BC3-8A08-45C6-9DAD-6596F3DEEE46}" type="pres">
      <dgm:prSet presAssocID="{BF3E90A1-D1EF-4B8E-9827-AEE18C8E3F2B}" presName="sibSpaceTwo" presStyleCnt="0"/>
      <dgm:spPr/>
    </dgm:pt>
    <dgm:pt modelId="{2F97104C-2FF7-447F-AD68-305DB959A127}" type="pres">
      <dgm:prSet presAssocID="{A34AFA57-DD28-4DFF-B981-5DDD2697C9E8}" presName="vertTwo" presStyleCnt="0"/>
      <dgm:spPr/>
    </dgm:pt>
    <dgm:pt modelId="{6356DDCD-4D30-4F5F-BA6A-0168FDFE26F9}" type="pres">
      <dgm:prSet presAssocID="{A34AFA57-DD28-4DFF-B981-5DDD2697C9E8}" presName="txTwo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F1EE2C-7603-4005-8482-0C8B1681EECD}" type="pres">
      <dgm:prSet presAssocID="{A34AFA57-DD28-4DFF-B981-5DDD2697C9E8}" presName="horzTwo" presStyleCnt="0"/>
      <dgm:spPr/>
    </dgm:pt>
    <dgm:pt modelId="{58325BE7-869A-4570-ABCA-F7D3B0F1735F}" type="pres">
      <dgm:prSet presAssocID="{A19A9AD1-9E72-4ED6-965B-12D2810D7618}" presName="sibSpaceTwo" presStyleCnt="0"/>
      <dgm:spPr/>
    </dgm:pt>
    <dgm:pt modelId="{7BCE3852-00F5-408C-BD45-8046D713E631}" type="pres">
      <dgm:prSet presAssocID="{03D5934E-261F-413C-B547-CAD261BFB683}" presName="vertTwo" presStyleCnt="0"/>
      <dgm:spPr/>
    </dgm:pt>
    <dgm:pt modelId="{EF8ADF8D-1348-4671-A24F-836CC2BB08BC}" type="pres">
      <dgm:prSet presAssocID="{03D5934E-261F-413C-B547-CAD261BFB683}" presName="txTwo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E24002-CD07-40C5-B6AE-46ED0FE28D3B}" type="pres">
      <dgm:prSet presAssocID="{03D5934E-261F-413C-B547-CAD261BFB683}" presName="horzTwo" presStyleCnt="0"/>
      <dgm:spPr/>
    </dgm:pt>
    <dgm:pt modelId="{EBCED38E-720A-4716-A494-8ED430EC6B3E}" type="pres">
      <dgm:prSet presAssocID="{4B7C582A-2F6B-4A99-8EC5-E06FDDF66CD9}" presName="sibSpaceTwo" presStyleCnt="0"/>
      <dgm:spPr/>
    </dgm:pt>
    <dgm:pt modelId="{6D610524-FFE7-42C6-9967-218090BD2BB4}" type="pres">
      <dgm:prSet presAssocID="{38F4143E-3A86-4C1E-A638-8FAD8728EAF0}" presName="vertTwo" presStyleCnt="0"/>
      <dgm:spPr/>
    </dgm:pt>
    <dgm:pt modelId="{0EF3641C-80C7-4F90-8A69-8C20F74AFE7E}" type="pres">
      <dgm:prSet presAssocID="{38F4143E-3A86-4C1E-A638-8FAD8728EAF0}" presName="txTwo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08CE81-CD5C-4BBF-A1FC-61EB1DC1C81A}" type="pres">
      <dgm:prSet presAssocID="{38F4143E-3A86-4C1E-A638-8FAD8728EAF0}" presName="horzTwo" presStyleCnt="0"/>
      <dgm:spPr/>
    </dgm:pt>
    <dgm:pt modelId="{489C5430-16E6-4687-A5EB-430B69D554E4}" type="pres">
      <dgm:prSet presAssocID="{A663A1CF-973C-4891-9156-610BD4EB8765}" presName="sibSpaceTwo" presStyleCnt="0"/>
      <dgm:spPr/>
    </dgm:pt>
    <dgm:pt modelId="{D4996962-191D-42BA-B421-CD923FE5383E}" type="pres">
      <dgm:prSet presAssocID="{A46E847C-5AE5-4AF6-8E12-B3F2B3324C5A}" presName="vertTwo" presStyleCnt="0"/>
      <dgm:spPr/>
    </dgm:pt>
    <dgm:pt modelId="{D0CB6794-E2B5-467B-A6B2-DC310FB51DF8}" type="pres">
      <dgm:prSet presAssocID="{A46E847C-5AE5-4AF6-8E12-B3F2B3324C5A}" presName="txTwo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868A74-74A1-4BDF-A033-31079FB921F7}" type="pres">
      <dgm:prSet presAssocID="{A46E847C-5AE5-4AF6-8E12-B3F2B3324C5A}" presName="horzTwo" presStyleCnt="0"/>
      <dgm:spPr/>
    </dgm:pt>
    <dgm:pt modelId="{060DC283-C6FC-49FC-83FF-404BFF770DAA}" type="pres">
      <dgm:prSet presAssocID="{419B6208-93FE-4FEF-A658-AED643041F3D}" presName="sibSpaceTwo" presStyleCnt="0"/>
      <dgm:spPr/>
    </dgm:pt>
    <dgm:pt modelId="{1D8DC151-D352-4A4B-AF57-0914E890B3DC}" type="pres">
      <dgm:prSet presAssocID="{B21CE57E-C16B-4611-AB1D-0E54C35EB865}" presName="vertTwo" presStyleCnt="0"/>
      <dgm:spPr/>
    </dgm:pt>
    <dgm:pt modelId="{795473D7-E0D5-4B95-91FC-3F814C34161D}" type="pres">
      <dgm:prSet presAssocID="{B21CE57E-C16B-4611-AB1D-0E54C35EB865}" presName="txTwo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40E673-F032-4F63-BA83-E998F52E66DF}" type="pres">
      <dgm:prSet presAssocID="{B21CE57E-C16B-4611-AB1D-0E54C35EB865}" presName="horzTwo" presStyleCnt="0"/>
      <dgm:spPr/>
    </dgm:pt>
    <dgm:pt modelId="{91E4AEDD-F3A0-49F3-9D9C-BD3753917B9B}" type="pres">
      <dgm:prSet presAssocID="{8F9BF120-801E-4A08-B5FE-63006A5E8917}" presName="sibSpaceTwo" presStyleCnt="0"/>
      <dgm:spPr/>
    </dgm:pt>
    <dgm:pt modelId="{20F3BC99-DFF4-4386-A5BB-5D5C49679112}" type="pres">
      <dgm:prSet presAssocID="{BB3604B5-BE6F-49F8-A744-D5C7742BCBD2}" presName="vertTwo" presStyleCnt="0"/>
      <dgm:spPr/>
    </dgm:pt>
    <dgm:pt modelId="{A960C867-B430-4F2F-BCDC-5FEC9892CDAB}" type="pres">
      <dgm:prSet presAssocID="{BB3604B5-BE6F-49F8-A744-D5C7742BCBD2}" presName="txTwo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A05F51-8B14-4AA1-B78D-325979718B83}" type="pres">
      <dgm:prSet presAssocID="{BB3604B5-BE6F-49F8-A744-D5C7742BCBD2}" presName="horzTwo" presStyleCnt="0"/>
      <dgm:spPr/>
    </dgm:pt>
    <dgm:pt modelId="{00C7ACDA-DF2F-429A-BD1E-5887DE7157FB}" type="pres">
      <dgm:prSet presAssocID="{82F4E30F-BF0A-40D9-8375-7A989BAB58B5}" presName="sibSpaceTwo" presStyleCnt="0"/>
      <dgm:spPr/>
    </dgm:pt>
    <dgm:pt modelId="{5B42025B-5A99-4B6F-8B68-BFA2A5DEC2E6}" type="pres">
      <dgm:prSet presAssocID="{4F16DD8D-A9A7-499A-AC43-B03340E4DC06}" presName="vertTwo" presStyleCnt="0"/>
      <dgm:spPr/>
    </dgm:pt>
    <dgm:pt modelId="{9546DD9F-99B1-4B71-A0C0-3E0664AC01D5}" type="pres">
      <dgm:prSet presAssocID="{4F16DD8D-A9A7-499A-AC43-B03340E4DC06}" presName="txTwo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1984E0-E71B-4F94-9FC8-112BFEA05014}" type="pres">
      <dgm:prSet presAssocID="{4F16DD8D-A9A7-499A-AC43-B03340E4DC06}" presName="horzTwo" presStyleCnt="0"/>
      <dgm:spPr/>
    </dgm:pt>
    <dgm:pt modelId="{DBBA2810-C4D6-471A-9CB5-9765B6F2CE3E}" type="pres">
      <dgm:prSet presAssocID="{F8E9A44D-A226-458E-814E-86453A81E48B}" presName="sibSpaceTwo" presStyleCnt="0"/>
      <dgm:spPr/>
    </dgm:pt>
    <dgm:pt modelId="{82EBA053-1627-4930-8B4E-DE1D103F1B1F}" type="pres">
      <dgm:prSet presAssocID="{4BF301F7-465C-438C-A7B8-D2F5431A82C5}" presName="vertTwo" presStyleCnt="0"/>
      <dgm:spPr/>
    </dgm:pt>
    <dgm:pt modelId="{A50B7CCE-2F42-4B91-A7C4-C6F5E2D7BEB6}" type="pres">
      <dgm:prSet presAssocID="{4BF301F7-465C-438C-A7B8-D2F5431A82C5}" presName="txTwo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F71115-52AC-47BE-8506-29493395C376}" type="pres">
      <dgm:prSet presAssocID="{4BF301F7-465C-438C-A7B8-D2F5431A82C5}" presName="horzTwo" presStyleCnt="0"/>
      <dgm:spPr/>
    </dgm:pt>
  </dgm:ptLst>
  <dgm:cxnLst>
    <dgm:cxn modelId="{EDA5FF8D-BB7D-4C5F-92CF-335E60A1705D}" type="presOf" srcId="{A46E847C-5AE5-4AF6-8E12-B3F2B3324C5A}" destId="{D0CB6794-E2B5-467B-A6B2-DC310FB51DF8}" srcOrd="0" destOrd="0" presId="urn:microsoft.com/office/officeart/2005/8/layout/hierarchy4"/>
    <dgm:cxn modelId="{AA2C07DB-D915-41C7-B767-1F7A92CE7D08}" srcId="{3FA1B13B-DD8C-42A7-A59D-5D37D046B972}" destId="{578A2CE4-E305-4AA8-B35B-DD478469C83A}" srcOrd="0" destOrd="0" parTransId="{C9804250-1025-4CBA-8212-3208C93A0499}" sibTransId="{5C5D6F52-E755-4EE3-8D93-6FFFCC3C9432}"/>
    <dgm:cxn modelId="{FDC8B86C-83D8-4130-90C7-7F4A965279B7}" type="presOf" srcId="{BB3604B5-BE6F-49F8-A744-D5C7742BCBD2}" destId="{A960C867-B430-4F2F-BCDC-5FEC9892CDAB}" srcOrd="0" destOrd="0" presId="urn:microsoft.com/office/officeart/2005/8/layout/hierarchy4"/>
    <dgm:cxn modelId="{6AC20488-7769-473A-9D74-0E57D5F0E5E9}" type="presOf" srcId="{349B3BF6-3DE5-46A7-871F-6452BFDAE99D}" destId="{A79706A2-CC85-4257-84F0-72DAD090B6DC}" srcOrd="0" destOrd="0" presId="urn:microsoft.com/office/officeart/2005/8/layout/hierarchy4"/>
    <dgm:cxn modelId="{B11BC3EE-818C-4806-B6A8-F7A359935AA5}" srcId="{578A2CE4-E305-4AA8-B35B-DD478469C83A}" destId="{A34AFA57-DD28-4DFF-B981-5DDD2697C9E8}" srcOrd="1" destOrd="0" parTransId="{C2F48F7A-C00E-40A4-8461-B5EA6C9CAE3A}" sibTransId="{A19A9AD1-9E72-4ED6-965B-12D2810D7618}"/>
    <dgm:cxn modelId="{D0F0837F-2BA8-4392-B4FB-7F06E3615ACA}" srcId="{578A2CE4-E305-4AA8-B35B-DD478469C83A}" destId="{349B3BF6-3DE5-46A7-871F-6452BFDAE99D}" srcOrd="0" destOrd="0" parTransId="{6FF8A44E-A480-4AB8-BC9C-490D9D540450}" sibTransId="{BF3E90A1-D1EF-4B8E-9827-AEE18C8E3F2B}"/>
    <dgm:cxn modelId="{2D843918-0508-4881-B91D-F9818A95CA9D}" srcId="{578A2CE4-E305-4AA8-B35B-DD478469C83A}" destId="{03D5934E-261F-413C-B547-CAD261BFB683}" srcOrd="2" destOrd="0" parTransId="{34F0E09A-3C6A-42B6-85BD-DA0762A300EB}" sibTransId="{4B7C582A-2F6B-4A99-8EC5-E06FDDF66CD9}"/>
    <dgm:cxn modelId="{2A97D0FD-2A53-4CDC-AD38-B8C2842E5BAF}" srcId="{578A2CE4-E305-4AA8-B35B-DD478469C83A}" destId="{4F16DD8D-A9A7-499A-AC43-B03340E4DC06}" srcOrd="7" destOrd="0" parTransId="{0A4E64B0-DB27-404C-A56B-0BB0D623C802}" sibTransId="{F8E9A44D-A226-458E-814E-86453A81E48B}"/>
    <dgm:cxn modelId="{E3D53E15-6982-4EDC-8E4B-5018E2A509FE}" srcId="{578A2CE4-E305-4AA8-B35B-DD478469C83A}" destId="{BB3604B5-BE6F-49F8-A744-D5C7742BCBD2}" srcOrd="6" destOrd="0" parTransId="{8EE25110-7568-4A04-B96C-FE45A764EE8C}" sibTransId="{82F4E30F-BF0A-40D9-8375-7A989BAB58B5}"/>
    <dgm:cxn modelId="{AC6E1AAB-205E-433E-847B-20B374496C81}" srcId="{578A2CE4-E305-4AA8-B35B-DD478469C83A}" destId="{A46E847C-5AE5-4AF6-8E12-B3F2B3324C5A}" srcOrd="4" destOrd="0" parTransId="{CBC8B409-AEAE-4788-9C8B-359720735670}" sibTransId="{419B6208-93FE-4FEF-A658-AED643041F3D}"/>
    <dgm:cxn modelId="{7BE88E93-F4A3-4591-A571-DD7249C3DD31}" type="presOf" srcId="{38F4143E-3A86-4C1E-A638-8FAD8728EAF0}" destId="{0EF3641C-80C7-4F90-8A69-8C20F74AFE7E}" srcOrd="0" destOrd="0" presId="urn:microsoft.com/office/officeart/2005/8/layout/hierarchy4"/>
    <dgm:cxn modelId="{855D9CEB-0FD2-41C9-A3F0-62770C6A27BC}" type="presOf" srcId="{578A2CE4-E305-4AA8-B35B-DD478469C83A}" destId="{BF6C4EC0-315B-4503-9FB6-6F4380895FB7}" srcOrd="0" destOrd="0" presId="urn:microsoft.com/office/officeart/2005/8/layout/hierarchy4"/>
    <dgm:cxn modelId="{59BE08C6-B753-4078-B391-AFC4D7510DC3}" type="presOf" srcId="{4F16DD8D-A9A7-499A-AC43-B03340E4DC06}" destId="{9546DD9F-99B1-4B71-A0C0-3E0664AC01D5}" srcOrd="0" destOrd="0" presId="urn:microsoft.com/office/officeart/2005/8/layout/hierarchy4"/>
    <dgm:cxn modelId="{5D5F9F9C-65F5-405B-865F-B65DD3BDECBE}" type="presOf" srcId="{3FA1B13B-DD8C-42A7-A59D-5D37D046B972}" destId="{30AA33C8-7061-4104-9912-76623728154E}" srcOrd="0" destOrd="0" presId="urn:microsoft.com/office/officeart/2005/8/layout/hierarchy4"/>
    <dgm:cxn modelId="{17837ECE-13C2-4E34-A2B4-1E9ADA8916B8}" type="presOf" srcId="{B21CE57E-C16B-4611-AB1D-0E54C35EB865}" destId="{795473D7-E0D5-4B95-91FC-3F814C34161D}" srcOrd="0" destOrd="0" presId="urn:microsoft.com/office/officeart/2005/8/layout/hierarchy4"/>
    <dgm:cxn modelId="{F2DF808A-3744-4B32-8156-A258393476B1}" type="presOf" srcId="{A34AFA57-DD28-4DFF-B981-5DDD2697C9E8}" destId="{6356DDCD-4D30-4F5F-BA6A-0168FDFE26F9}" srcOrd="0" destOrd="0" presId="urn:microsoft.com/office/officeart/2005/8/layout/hierarchy4"/>
    <dgm:cxn modelId="{A30D08D9-7A92-4B33-A3BC-7D0FD93A31B0}" srcId="{578A2CE4-E305-4AA8-B35B-DD478469C83A}" destId="{4BF301F7-465C-438C-A7B8-D2F5431A82C5}" srcOrd="8" destOrd="0" parTransId="{15D837D9-C8C0-443D-BA14-674F4613FEB7}" sibTransId="{C5A726A3-4220-414C-A5AA-2CA4C269974D}"/>
    <dgm:cxn modelId="{54E37ABD-E0E5-42A6-B436-651474190089}" srcId="{578A2CE4-E305-4AA8-B35B-DD478469C83A}" destId="{B21CE57E-C16B-4611-AB1D-0E54C35EB865}" srcOrd="5" destOrd="0" parTransId="{AEB8938A-5E61-4365-AE54-DBCFC4A7B5A8}" sibTransId="{8F9BF120-801E-4A08-B5FE-63006A5E8917}"/>
    <dgm:cxn modelId="{F21E0920-ACF5-4C62-BB77-E853C9B17655}" srcId="{578A2CE4-E305-4AA8-B35B-DD478469C83A}" destId="{38F4143E-3A86-4C1E-A638-8FAD8728EAF0}" srcOrd="3" destOrd="0" parTransId="{7855EEE5-C000-44C7-BF7E-74E47DF68702}" sibTransId="{A663A1CF-973C-4891-9156-610BD4EB8765}"/>
    <dgm:cxn modelId="{D1DA162B-535D-4362-839A-B0EA66697A5A}" type="presOf" srcId="{4BF301F7-465C-438C-A7B8-D2F5431A82C5}" destId="{A50B7CCE-2F42-4B91-A7C4-C6F5E2D7BEB6}" srcOrd="0" destOrd="0" presId="urn:microsoft.com/office/officeart/2005/8/layout/hierarchy4"/>
    <dgm:cxn modelId="{29F497BD-6529-42C1-A882-5FFD97F0C6F8}" type="presOf" srcId="{03D5934E-261F-413C-B547-CAD261BFB683}" destId="{EF8ADF8D-1348-4671-A24F-836CC2BB08BC}" srcOrd="0" destOrd="0" presId="urn:microsoft.com/office/officeart/2005/8/layout/hierarchy4"/>
    <dgm:cxn modelId="{0AB624E6-EC40-46C8-A14B-4D90D28C370D}" type="presParOf" srcId="{30AA33C8-7061-4104-9912-76623728154E}" destId="{4C93B360-BFC5-448C-8316-8D698697AB5B}" srcOrd="0" destOrd="0" presId="urn:microsoft.com/office/officeart/2005/8/layout/hierarchy4"/>
    <dgm:cxn modelId="{CEF8498C-465C-4DB6-83FA-3A0D24F39D43}" type="presParOf" srcId="{4C93B360-BFC5-448C-8316-8D698697AB5B}" destId="{BF6C4EC0-315B-4503-9FB6-6F4380895FB7}" srcOrd="0" destOrd="0" presId="urn:microsoft.com/office/officeart/2005/8/layout/hierarchy4"/>
    <dgm:cxn modelId="{20E528F6-3652-40AC-AD41-2D8775DC65EC}" type="presParOf" srcId="{4C93B360-BFC5-448C-8316-8D698697AB5B}" destId="{5DD57FF4-EFE7-4B79-90BD-D77C1D629E12}" srcOrd="1" destOrd="0" presId="urn:microsoft.com/office/officeart/2005/8/layout/hierarchy4"/>
    <dgm:cxn modelId="{735CA592-2CAB-4A48-998B-8694FA3279D8}" type="presParOf" srcId="{4C93B360-BFC5-448C-8316-8D698697AB5B}" destId="{B5A3B54E-ED21-463C-899B-DAA4C4731B3F}" srcOrd="2" destOrd="0" presId="urn:microsoft.com/office/officeart/2005/8/layout/hierarchy4"/>
    <dgm:cxn modelId="{78681001-EF24-42C3-A93B-EA04F607D5D5}" type="presParOf" srcId="{B5A3B54E-ED21-463C-899B-DAA4C4731B3F}" destId="{2FA8A16E-4088-46D6-9E7A-D5E2908508C0}" srcOrd="0" destOrd="0" presId="urn:microsoft.com/office/officeart/2005/8/layout/hierarchy4"/>
    <dgm:cxn modelId="{63564B04-C9A1-419C-923A-FAC1EBF1F0D6}" type="presParOf" srcId="{2FA8A16E-4088-46D6-9E7A-D5E2908508C0}" destId="{A79706A2-CC85-4257-84F0-72DAD090B6DC}" srcOrd="0" destOrd="0" presId="urn:microsoft.com/office/officeart/2005/8/layout/hierarchy4"/>
    <dgm:cxn modelId="{2A3F6709-E9E3-4506-9247-6FC31FD13384}" type="presParOf" srcId="{2FA8A16E-4088-46D6-9E7A-D5E2908508C0}" destId="{A45AF715-0178-4A43-A2C5-0500CD40A330}" srcOrd="1" destOrd="0" presId="urn:microsoft.com/office/officeart/2005/8/layout/hierarchy4"/>
    <dgm:cxn modelId="{9ABD91C1-643E-44F4-9D08-FD11F499169C}" type="presParOf" srcId="{B5A3B54E-ED21-463C-899B-DAA4C4731B3F}" destId="{D11A3BC3-8A08-45C6-9DAD-6596F3DEEE46}" srcOrd="1" destOrd="0" presId="urn:microsoft.com/office/officeart/2005/8/layout/hierarchy4"/>
    <dgm:cxn modelId="{C407B9B9-21A4-4769-AEA6-8B69EC29324E}" type="presParOf" srcId="{B5A3B54E-ED21-463C-899B-DAA4C4731B3F}" destId="{2F97104C-2FF7-447F-AD68-305DB959A127}" srcOrd="2" destOrd="0" presId="urn:microsoft.com/office/officeart/2005/8/layout/hierarchy4"/>
    <dgm:cxn modelId="{1CECE60B-A68F-4D69-817A-4E3B92C59B99}" type="presParOf" srcId="{2F97104C-2FF7-447F-AD68-305DB959A127}" destId="{6356DDCD-4D30-4F5F-BA6A-0168FDFE26F9}" srcOrd="0" destOrd="0" presId="urn:microsoft.com/office/officeart/2005/8/layout/hierarchy4"/>
    <dgm:cxn modelId="{DAA40E62-6FC9-4C69-9869-CF0EB252C163}" type="presParOf" srcId="{2F97104C-2FF7-447F-AD68-305DB959A127}" destId="{3AF1EE2C-7603-4005-8482-0C8B1681EECD}" srcOrd="1" destOrd="0" presId="urn:microsoft.com/office/officeart/2005/8/layout/hierarchy4"/>
    <dgm:cxn modelId="{1A70F7A1-735F-4D70-A70F-9FCC586621BF}" type="presParOf" srcId="{B5A3B54E-ED21-463C-899B-DAA4C4731B3F}" destId="{58325BE7-869A-4570-ABCA-F7D3B0F1735F}" srcOrd="3" destOrd="0" presId="urn:microsoft.com/office/officeart/2005/8/layout/hierarchy4"/>
    <dgm:cxn modelId="{F44A0CA6-A72D-4FA7-BCC3-EE08242CCD61}" type="presParOf" srcId="{B5A3B54E-ED21-463C-899B-DAA4C4731B3F}" destId="{7BCE3852-00F5-408C-BD45-8046D713E631}" srcOrd="4" destOrd="0" presId="urn:microsoft.com/office/officeart/2005/8/layout/hierarchy4"/>
    <dgm:cxn modelId="{EBC20E05-F094-4E16-903C-BFA00206A41F}" type="presParOf" srcId="{7BCE3852-00F5-408C-BD45-8046D713E631}" destId="{EF8ADF8D-1348-4671-A24F-836CC2BB08BC}" srcOrd="0" destOrd="0" presId="urn:microsoft.com/office/officeart/2005/8/layout/hierarchy4"/>
    <dgm:cxn modelId="{0294FCFD-B559-4A35-8319-03F223FB10E0}" type="presParOf" srcId="{7BCE3852-00F5-408C-BD45-8046D713E631}" destId="{0EE24002-CD07-40C5-B6AE-46ED0FE28D3B}" srcOrd="1" destOrd="0" presId="urn:microsoft.com/office/officeart/2005/8/layout/hierarchy4"/>
    <dgm:cxn modelId="{5001199B-CFCB-4ED0-8B48-C7CDE4D3CF59}" type="presParOf" srcId="{B5A3B54E-ED21-463C-899B-DAA4C4731B3F}" destId="{EBCED38E-720A-4716-A494-8ED430EC6B3E}" srcOrd="5" destOrd="0" presId="urn:microsoft.com/office/officeart/2005/8/layout/hierarchy4"/>
    <dgm:cxn modelId="{9CAA62F1-6446-4173-9E4B-F62B6D944557}" type="presParOf" srcId="{B5A3B54E-ED21-463C-899B-DAA4C4731B3F}" destId="{6D610524-FFE7-42C6-9967-218090BD2BB4}" srcOrd="6" destOrd="0" presId="urn:microsoft.com/office/officeart/2005/8/layout/hierarchy4"/>
    <dgm:cxn modelId="{2FB7AB7F-5F04-404C-BDD4-0DD4006611E7}" type="presParOf" srcId="{6D610524-FFE7-42C6-9967-218090BD2BB4}" destId="{0EF3641C-80C7-4F90-8A69-8C20F74AFE7E}" srcOrd="0" destOrd="0" presId="urn:microsoft.com/office/officeart/2005/8/layout/hierarchy4"/>
    <dgm:cxn modelId="{3F260A16-7043-4CF1-854F-8A77D2EEDF3B}" type="presParOf" srcId="{6D610524-FFE7-42C6-9967-218090BD2BB4}" destId="{7208CE81-CD5C-4BBF-A1FC-61EB1DC1C81A}" srcOrd="1" destOrd="0" presId="urn:microsoft.com/office/officeart/2005/8/layout/hierarchy4"/>
    <dgm:cxn modelId="{6595D8BB-FF3F-473D-91D2-A718FA78CBDB}" type="presParOf" srcId="{B5A3B54E-ED21-463C-899B-DAA4C4731B3F}" destId="{489C5430-16E6-4687-A5EB-430B69D554E4}" srcOrd="7" destOrd="0" presId="urn:microsoft.com/office/officeart/2005/8/layout/hierarchy4"/>
    <dgm:cxn modelId="{E76B3913-96E0-482B-9B81-7BE2A7F7799B}" type="presParOf" srcId="{B5A3B54E-ED21-463C-899B-DAA4C4731B3F}" destId="{D4996962-191D-42BA-B421-CD923FE5383E}" srcOrd="8" destOrd="0" presId="urn:microsoft.com/office/officeart/2005/8/layout/hierarchy4"/>
    <dgm:cxn modelId="{A0595299-DC00-4A55-9410-279B71AED6C6}" type="presParOf" srcId="{D4996962-191D-42BA-B421-CD923FE5383E}" destId="{D0CB6794-E2B5-467B-A6B2-DC310FB51DF8}" srcOrd="0" destOrd="0" presId="urn:microsoft.com/office/officeart/2005/8/layout/hierarchy4"/>
    <dgm:cxn modelId="{33815928-72F4-4CAA-B564-D970835EFA75}" type="presParOf" srcId="{D4996962-191D-42BA-B421-CD923FE5383E}" destId="{17868A74-74A1-4BDF-A033-31079FB921F7}" srcOrd="1" destOrd="0" presId="urn:microsoft.com/office/officeart/2005/8/layout/hierarchy4"/>
    <dgm:cxn modelId="{CCA2EDB5-6F23-454C-A4C6-00E060DEFEE4}" type="presParOf" srcId="{B5A3B54E-ED21-463C-899B-DAA4C4731B3F}" destId="{060DC283-C6FC-49FC-83FF-404BFF770DAA}" srcOrd="9" destOrd="0" presId="urn:microsoft.com/office/officeart/2005/8/layout/hierarchy4"/>
    <dgm:cxn modelId="{DCA218DB-F82C-4EFF-B632-235D2C6E71ED}" type="presParOf" srcId="{B5A3B54E-ED21-463C-899B-DAA4C4731B3F}" destId="{1D8DC151-D352-4A4B-AF57-0914E890B3DC}" srcOrd="10" destOrd="0" presId="urn:microsoft.com/office/officeart/2005/8/layout/hierarchy4"/>
    <dgm:cxn modelId="{43F50277-FCB4-44B8-A3DB-D5B619181C1E}" type="presParOf" srcId="{1D8DC151-D352-4A4B-AF57-0914E890B3DC}" destId="{795473D7-E0D5-4B95-91FC-3F814C34161D}" srcOrd="0" destOrd="0" presId="urn:microsoft.com/office/officeart/2005/8/layout/hierarchy4"/>
    <dgm:cxn modelId="{3574778E-4B43-40E6-BAB4-A1A16526BCB6}" type="presParOf" srcId="{1D8DC151-D352-4A4B-AF57-0914E890B3DC}" destId="{0240E673-F032-4F63-BA83-E998F52E66DF}" srcOrd="1" destOrd="0" presId="urn:microsoft.com/office/officeart/2005/8/layout/hierarchy4"/>
    <dgm:cxn modelId="{FCFB5928-59E6-4B52-9EDF-93B9598B0DA6}" type="presParOf" srcId="{B5A3B54E-ED21-463C-899B-DAA4C4731B3F}" destId="{91E4AEDD-F3A0-49F3-9D9C-BD3753917B9B}" srcOrd="11" destOrd="0" presId="urn:microsoft.com/office/officeart/2005/8/layout/hierarchy4"/>
    <dgm:cxn modelId="{DDB9906D-2742-4802-AF16-53B47481BD95}" type="presParOf" srcId="{B5A3B54E-ED21-463C-899B-DAA4C4731B3F}" destId="{20F3BC99-DFF4-4386-A5BB-5D5C49679112}" srcOrd="12" destOrd="0" presId="urn:microsoft.com/office/officeart/2005/8/layout/hierarchy4"/>
    <dgm:cxn modelId="{774E5B1E-6C2B-4588-8EF7-69C3165FBDC4}" type="presParOf" srcId="{20F3BC99-DFF4-4386-A5BB-5D5C49679112}" destId="{A960C867-B430-4F2F-BCDC-5FEC9892CDAB}" srcOrd="0" destOrd="0" presId="urn:microsoft.com/office/officeart/2005/8/layout/hierarchy4"/>
    <dgm:cxn modelId="{52084AAF-D47D-44EB-91B8-347877A34568}" type="presParOf" srcId="{20F3BC99-DFF4-4386-A5BB-5D5C49679112}" destId="{92A05F51-8B14-4AA1-B78D-325979718B83}" srcOrd="1" destOrd="0" presId="urn:microsoft.com/office/officeart/2005/8/layout/hierarchy4"/>
    <dgm:cxn modelId="{877274E3-EFFF-4EAD-9118-01FC4627D51D}" type="presParOf" srcId="{B5A3B54E-ED21-463C-899B-DAA4C4731B3F}" destId="{00C7ACDA-DF2F-429A-BD1E-5887DE7157FB}" srcOrd="13" destOrd="0" presId="urn:microsoft.com/office/officeart/2005/8/layout/hierarchy4"/>
    <dgm:cxn modelId="{B3DF7301-3F1F-43F3-8FF7-C8BDD7E4DA18}" type="presParOf" srcId="{B5A3B54E-ED21-463C-899B-DAA4C4731B3F}" destId="{5B42025B-5A99-4B6F-8B68-BFA2A5DEC2E6}" srcOrd="14" destOrd="0" presId="urn:microsoft.com/office/officeart/2005/8/layout/hierarchy4"/>
    <dgm:cxn modelId="{1B20837E-1AEE-46AF-926C-366CA97AFA44}" type="presParOf" srcId="{5B42025B-5A99-4B6F-8B68-BFA2A5DEC2E6}" destId="{9546DD9F-99B1-4B71-A0C0-3E0664AC01D5}" srcOrd="0" destOrd="0" presId="urn:microsoft.com/office/officeart/2005/8/layout/hierarchy4"/>
    <dgm:cxn modelId="{5A5819E0-D8C2-455E-A6B0-96FCE93E2FA4}" type="presParOf" srcId="{5B42025B-5A99-4B6F-8B68-BFA2A5DEC2E6}" destId="{211984E0-E71B-4F94-9FC8-112BFEA05014}" srcOrd="1" destOrd="0" presId="urn:microsoft.com/office/officeart/2005/8/layout/hierarchy4"/>
    <dgm:cxn modelId="{0CD29ACB-7114-4B37-ADCF-C0CFFC13548E}" type="presParOf" srcId="{B5A3B54E-ED21-463C-899B-DAA4C4731B3F}" destId="{DBBA2810-C4D6-471A-9CB5-9765B6F2CE3E}" srcOrd="15" destOrd="0" presId="urn:microsoft.com/office/officeart/2005/8/layout/hierarchy4"/>
    <dgm:cxn modelId="{005316EC-BD95-4756-A12F-21613BE9C573}" type="presParOf" srcId="{B5A3B54E-ED21-463C-899B-DAA4C4731B3F}" destId="{82EBA053-1627-4930-8B4E-DE1D103F1B1F}" srcOrd="16" destOrd="0" presId="urn:microsoft.com/office/officeart/2005/8/layout/hierarchy4"/>
    <dgm:cxn modelId="{B29AA0DB-DEA9-4D0F-A04D-E260B3956878}" type="presParOf" srcId="{82EBA053-1627-4930-8B4E-DE1D103F1B1F}" destId="{A50B7CCE-2F42-4B91-A7C4-C6F5E2D7BEB6}" srcOrd="0" destOrd="0" presId="urn:microsoft.com/office/officeart/2005/8/layout/hierarchy4"/>
    <dgm:cxn modelId="{7DF01964-A6EB-44C4-892A-E1DF578424DF}" type="presParOf" srcId="{82EBA053-1627-4930-8B4E-DE1D103F1B1F}" destId="{41F71115-52AC-47BE-8506-29493395C37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31C37A-A22E-48D4-8F46-2545AC779F38}" type="doc">
      <dgm:prSet loTypeId="urn:microsoft.com/office/officeart/2005/8/layout/hList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F3C532-7E20-4C7F-A4D1-97A2BE04D63F}">
      <dgm:prSet custT="1"/>
      <dgm:spPr/>
      <dgm:t>
        <a:bodyPr/>
        <a:lstStyle/>
        <a:p>
          <a:pPr rtl="0"/>
          <a:r>
            <a:rPr lang="en-US" sz="2000" b="0" dirty="0" smtClean="0"/>
            <a:t>Centralized support from SWAN</a:t>
          </a:r>
          <a:endParaRPr lang="en-US" sz="2000" b="0" dirty="0"/>
        </a:p>
      </dgm:t>
    </dgm:pt>
    <dgm:pt modelId="{81625905-F5BA-42AA-AD95-8AAE58240177}" type="parTrans" cxnId="{92761CEB-AE4E-4AEF-8BDA-6F2C3238714B}">
      <dgm:prSet/>
      <dgm:spPr/>
      <dgm:t>
        <a:bodyPr/>
        <a:lstStyle/>
        <a:p>
          <a:endParaRPr lang="en-US" sz="2400" b="0"/>
        </a:p>
      </dgm:t>
    </dgm:pt>
    <dgm:pt modelId="{3275BEF9-54B2-428D-8480-36A8B1FF9EA9}" type="sibTrans" cxnId="{92761CEB-AE4E-4AEF-8BDA-6F2C3238714B}">
      <dgm:prSet/>
      <dgm:spPr/>
      <dgm:t>
        <a:bodyPr/>
        <a:lstStyle/>
        <a:p>
          <a:endParaRPr lang="en-US" sz="2400" b="0"/>
        </a:p>
      </dgm:t>
    </dgm:pt>
    <dgm:pt modelId="{43D6AD0C-DA69-41C9-A144-2AD854B1B92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2000" b="0" dirty="0" smtClean="0"/>
            <a:t>SirsiDynix Support Website, Online Documentation &amp; Mentor</a:t>
          </a:r>
          <a:endParaRPr lang="en-US" sz="2000" b="0" dirty="0"/>
        </a:p>
      </dgm:t>
    </dgm:pt>
    <dgm:pt modelId="{DB584297-0EB7-446A-B608-3CC9428C7AA5}" type="parTrans" cxnId="{37024BF3-D550-4DB6-8C27-5B411BF32940}">
      <dgm:prSet/>
      <dgm:spPr/>
      <dgm:t>
        <a:bodyPr/>
        <a:lstStyle/>
        <a:p>
          <a:endParaRPr lang="en-US" sz="2400" b="0"/>
        </a:p>
      </dgm:t>
    </dgm:pt>
    <dgm:pt modelId="{3AB45EE7-C817-47C7-9AB5-65DDC5B4A41E}" type="sibTrans" cxnId="{37024BF3-D550-4DB6-8C27-5B411BF32940}">
      <dgm:prSet/>
      <dgm:spPr/>
      <dgm:t>
        <a:bodyPr/>
        <a:lstStyle/>
        <a:p>
          <a:endParaRPr lang="en-US" sz="2400" b="0"/>
        </a:p>
      </dgm:t>
    </dgm:pt>
    <dgm:pt modelId="{335425AD-7528-41C9-89FC-338F0A2930AA}">
      <dgm:prSet custT="1"/>
      <dgm:spPr/>
      <dgm:t>
        <a:bodyPr/>
        <a:lstStyle/>
        <a:p>
          <a:pPr rtl="0"/>
          <a:r>
            <a:rPr lang="en-US" sz="2000" b="0" dirty="0" smtClean="0"/>
            <a:t>Library Relations Manager for SWAN: senior staff, onsite visits, case escalation, project coordination</a:t>
          </a:r>
          <a:endParaRPr lang="en-US" sz="2000" b="0" dirty="0"/>
        </a:p>
      </dgm:t>
    </dgm:pt>
    <dgm:pt modelId="{9643EDBB-093E-4703-936C-526E2596E379}" type="parTrans" cxnId="{2152612F-8D37-471D-8758-D5BB77CC87EC}">
      <dgm:prSet/>
      <dgm:spPr/>
      <dgm:t>
        <a:bodyPr/>
        <a:lstStyle/>
        <a:p>
          <a:endParaRPr lang="en-US" sz="2400" b="0"/>
        </a:p>
      </dgm:t>
    </dgm:pt>
    <dgm:pt modelId="{DE331E3A-6899-428B-B8DA-5811B398BEF1}" type="sibTrans" cxnId="{2152612F-8D37-471D-8758-D5BB77CC87EC}">
      <dgm:prSet/>
      <dgm:spPr/>
      <dgm:t>
        <a:bodyPr/>
        <a:lstStyle/>
        <a:p>
          <a:endParaRPr lang="en-US" sz="2400" b="0"/>
        </a:p>
      </dgm:t>
    </dgm:pt>
    <dgm:pt modelId="{790885F3-9E13-44D1-890D-6D3CD52B0B7F}">
      <dgm:prSet custT="1"/>
      <dgm:spPr/>
      <dgm:t>
        <a:bodyPr/>
        <a:lstStyle/>
        <a:p>
          <a:pPr rtl="0"/>
          <a:r>
            <a:rPr lang="en-US" sz="2000" b="0" dirty="0" smtClean="0"/>
            <a:t>Platinum Services: 24x7 support, consulting, eLearning, training discounts</a:t>
          </a:r>
          <a:endParaRPr lang="en-US" sz="2000" b="0" dirty="0"/>
        </a:p>
      </dgm:t>
    </dgm:pt>
    <dgm:pt modelId="{240E001B-5232-4EFB-8D0F-EF86D83AD38E}" type="parTrans" cxnId="{A581CB2A-8B1A-48CA-8A3A-8F0AD5202357}">
      <dgm:prSet/>
      <dgm:spPr/>
      <dgm:t>
        <a:bodyPr/>
        <a:lstStyle/>
        <a:p>
          <a:endParaRPr lang="en-US" sz="2400" b="0"/>
        </a:p>
      </dgm:t>
    </dgm:pt>
    <dgm:pt modelId="{F879C68B-6777-4E7D-BC67-7C04278919F1}" type="sibTrans" cxnId="{A581CB2A-8B1A-48CA-8A3A-8F0AD5202357}">
      <dgm:prSet/>
      <dgm:spPr/>
      <dgm:t>
        <a:bodyPr/>
        <a:lstStyle/>
        <a:p>
          <a:endParaRPr lang="en-US" sz="2400" b="0"/>
        </a:p>
      </dgm:t>
    </dgm:pt>
    <dgm:pt modelId="{5ED20552-D531-47BB-AA84-AA1558E71B95}" type="pres">
      <dgm:prSet presAssocID="{B031C37A-A22E-48D4-8F46-2545AC779F3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72E1F3-FA7C-4E39-8121-BCE703B18712}" type="pres">
      <dgm:prSet presAssocID="{3AF3C532-7E20-4C7F-A4D1-97A2BE04D63F}" presName="roof" presStyleLbl="dkBgShp" presStyleIdx="0" presStyleCnt="2"/>
      <dgm:spPr/>
      <dgm:t>
        <a:bodyPr/>
        <a:lstStyle/>
        <a:p>
          <a:endParaRPr lang="en-US"/>
        </a:p>
      </dgm:t>
    </dgm:pt>
    <dgm:pt modelId="{38ACF7DB-2C52-4DC1-852F-C6046CDF72CE}" type="pres">
      <dgm:prSet presAssocID="{3AF3C532-7E20-4C7F-A4D1-97A2BE04D63F}" presName="pillars" presStyleCnt="0"/>
      <dgm:spPr/>
      <dgm:t>
        <a:bodyPr/>
        <a:lstStyle/>
        <a:p>
          <a:endParaRPr lang="en-US"/>
        </a:p>
      </dgm:t>
    </dgm:pt>
    <dgm:pt modelId="{BDF86147-944F-4A37-8C6B-4D5D1FE86437}" type="pres">
      <dgm:prSet presAssocID="{3AF3C532-7E20-4C7F-A4D1-97A2BE04D63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DBDC1-96BC-4AA4-BF55-E024C6F9DAF7}" type="pres">
      <dgm:prSet presAssocID="{335425AD-7528-41C9-89FC-338F0A2930A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9685D-1C92-440D-84E4-1E85C008BF00}" type="pres">
      <dgm:prSet presAssocID="{790885F3-9E13-44D1-890D-6D3CD52B0B7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60160-D397-43F7-B7C6-A329BAD9FAAE}" type="pres">
      <dgm:prSet presAssocID="{3AF3C532-7E20-4C7F-A4D1-97A2BE04D63F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37024BF3-D550-4DB6-8C27-5B411BF32940}" srcId="{3AF3C532-7E20-4C7F-A4D1-97A2BE04D63F}" destId="{43D6AD0C-DA69-41C9-A144-2AD854B1B92F}" srcOrd="0" destOrd="0" parTransId="{DB584297-0EB7-446A-B608-3CC9428C7AA5}" sibTransId="{3AB45EE7-C817-47C7-9AB5-65DDC5B4A41E}"/>
    <dgm:cxn modelId="{CC53D944-06B4-4F83-A870-42FF37AB54AC}" type="presOf" srcId="{43D6AD0C-DA69-41C9-A144-2AD854B1B92F}" destId="{BDF86147-944F-4A37-8C6B-4D5D1FE86437}" srcOrd="0" destOrd="0" presId="urn:microsoft.com/office/officeart/2005/8/layout/hList3"/>
    <dgm:cxn modelId="{2152612F-8D37-471D-8758-D5BB77CC87EC}" srcId="{3AF3C532-7E20-4C7F-A4D1-97A2BE04D63F}" destId="{335425AD-7528-41C9-89FC-338F0A2930AA}" srcOrd="1" destOrd="0" parTransId="{9643EDBB-093E-4703-936C-526E2596E379}" sibTransId="{DE331E3A-6899-428B-B8DA-5811B398BEF1}"/>
    <dgm:cxn modelId="{BDA24F57-85B9-4D33-8C90-1816959FA1EF}" type="presOf" srcId="{3AF3C532-7E20-4C7F-A4D1-97A2BE04D63F}" destId="{7772E1F3-FA7C-4E39-8121-BCE703B18712}" srcOrd="0" destOrd="0" presId="urn:microsoft.com/office/officeart/2005/8/layout/hList3"/>
    <dgm:cxn modelId="{68E0F4DE-924A-4AC7-A10B-E7CDDA822736}" type="presOf" srcId="{790885F3-9E13-44D1-890D-6D3CD52B0B7F}" destId="{4149685D-1C92-440D-84E4-1E85C008BF00}" srcOrd="0" destOrd="0" presId="urn:microsoft.com/office/officeart/2005/8/layout/hList3"/>
    <dgm:cxn modelId="{A581CB2A-8B1A-48CA-8A3A-8F0AD5202357}" srcId="{3AF3C532-7E20-4C7F-A4D1-97A2BE04D63F}" destId="{790885F3-9E13-44D1-890D-6D3CD52B0B7F}" srcOrd="2" destOrd="0" parTransId="{240E001B-5232-4EFB-8D0F-EF86D83AD38E}" sibTransId="{F879C68B-6777-4E7D-BC67-7C04278919F1}"/>
    <dgm:cxn modelId="{383BDA8A-29EB-489C-80C5-82FF92C758E1}" type="presOf" srcId="{335425AD-7528-41C9-89FC-338F0A2930AA}" destId="{07BDBDC1-96BC-4AA4-BF55-E024C6F9DAF7}" srcOrd="0" destOrd="0" presId="urn:microsoft.com/office/officeart/2005/8/layout/hList3"/>
    <dgm:cxn modelId="{92761CEB-AE4E-4AEF-8BDA-6F2C3238714B}" srcId="{B031C37A-A22E-48D4-8F46-2545AC779F38}" destId="{3AF3C532-7E20-4C7F-A4D1-97A2BE04D63F}" srcOrd="0" destOrd="0" parTransId="{81625905-F5BA-42AA-AD95-8AAE58240177}" sibTransId="{3275BEF9-54B2-428D-8480-36A8B1FF9EA9}"/>
    <dgm:cxn modelId="{5EEA9983-0D68-48D9-BF00-C1495FAC975B}" type="presOf" srcId="{B031C37A-A22E-48D4-8F46-2545AC779F38}" destId="{5ED20552-D531-47BB-AA84-AA1558E71B95}" srcOrd="0" destOrd="0" presId="urn:microsoft.com/office/officeart/2005/8/layout/hList3"/>
    <dgm:cxn modelId="{89E84FFD-006D-4A1B-ADFC-382FA1B35DCB}" type="presParOf" srcId="{5ED20552-D531-47BB-AA84-AA1558E71B95}" destId="{7772E1F3-FA7C-4E39-8121-BCE703B18712}" srcOrd="0" destOrd="0" presId="urn:microsoft.com/office/officeart/2005/8/layout/hList3"/>
    <dgm:cxn modelId="{84787ADB-20E6-44AD-8B8B-D31BBE27303A}" type="presParOf" srcId="{5ED20552-D531-47BB-AA84-AA1558E71B95}" destId="{38ACF7DB-2C52-4DC1-852F-C6046CDF72CE}" srcOrd="1" destOrd="0" presId="urn:microsoft.com/office/officeart/2005/8/layout/hList3"/>
    <dgm:cxn modelId="{69509DA2-3662-40F5-989D-E576D3E30E3E}" type="presParOf" srcId="{38ACF7DB-2C52-4DC1-852F-C6046CDF72CE}" destId="{BDF86147-944F-4A37-8C6B-4D5D1FE86437}" srcOrd="0" destOrd="0" presId="urn:microsoft.com/office/officeart/2005/8/layout/hList3"/>
    <dgm:cxn modelId="{2B244465-107F-44E1-9772-18A642C2D12A}" type="presParOf" srcId="{38ACF7DB-2C52-4DC1-852F-C6046CDF72CE}" destId="{07BDBDC1-96BC-4AA4-BF55-E024C6F9DAF7}" srcOrd="1" destOrd="0" presId="urn:microsoft.com/office/officeart/2005/8/layout/hList3"/>
    <dgm:cxn modelId="{E9ED3D80-813E-4F7E-8AE0-E627A30EDB21}" type="presParOf" srcId="{38ACF7DB-2C52-4DC1-852F-C6046CDF72CE}" destId="{4149685D-1C92-440D-84E4-1E85C008BF00}" srcOrd="2" destOrd="0" presId="urn:microsoft.com/office/officeart/2005/8/layout/hList3"/>
    <dgm:cxn modelId="{BCFB0EC7-2BF8-4DFB-8CF0-9BD04852989B}" type="presParOf" srcId="{5ED20552-D531-47BB-AA84-AA1558E71B95}" destId="{55E60160-D397-43F7-B7C6-A329BAD9FAA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A7AFBC-28EC-424E-A91C-E6B19BC01332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DDEDAD-4DFC-45C0-80B5-094F9F6711DA}">
      <dgm:prSet custT="1"/>
      <dgm:spPr/>
      <dgm:t>
        <a:bodyPr/>
        <a:lstStyle/>
        <a:p>
          <a:pPr rtl="0"/>
          <a:r>
            <a:rPr lang="en-US" sz="2000" baseline="0" dirty="0" smtClean="0"/>
            <a:t>Patron Photos: 7 SWAN Libraries</a:t>
          </a:r>
          <a:endParaRPr lang="en-US" sz="2000" dirty="0"/>
        </a:p>
      </dgm:t>
    </dgm:pt>
    <dgm:pt modelId="{CDD16CC3-46BE-4C0F-A467-9816AA9888B4}" type="parTrans" cxnId="{B31892AC-5204-417C-A760-8FBA1BECBB39}">
      <dgm:prSet/>
      <dgm:spPr/>
      <dgm:t>
        <a:bodyPr/>
        <a:lstStyle/>
        <a:p>
          <a:endParaRPr lang="en-US"/>
        </a:p>
      </dgm:t>
    </dgm:pt>
    <dgm:pt modelId="{3771818F-4C6A-458D-B944-988FDAE5B85F}" type="sibTrans" cxnId="{B31892AC-5204-417C-A760-8FBA1BECBB39}">
      <dgm:prSet/>
      <dgm:spPr/>
      <dgm:t>
        <a:bodyPr/>
        <a:lstStyle/>
        <a:p>
          <a:endParaRPr lang="en-US"/>
        </a:p>
      </dgm:t>
    </dgm:pt>
    <dgm:pt modelId="{82C772CA-FBE7-451F-9276-25F1DD91E24C}">
      <dgm:prSet custT="1"/>
      <dgm:spPr/>
      <dgm:t>
        <a:bodyPr/>
        <a:lstStyle/>
        <a:p>
          <a:pPr rtl="0"/>
          <a:r>
            <a:rPr lang="en-US" sz="1400" baseline="0" dirty="0" smtClean="0"/>
            <a:t>Supported in Symphony 3.4</a:t>
          </a:r>
          <a:endParaRPr lang="en-US" sz="1400" dirty="0"/>
        </a:p>
      </dgm:t>
    </dgm:pt>
    <dgm:pt modelId="{90A352A2-1780-4A1A-B012-F702796F9566}" type="parTrans" cxnId="{EBE95D7D-2994-4EF9-B7D1-4DEEC348BA49}">
      <dgm:prSet/>
      <dgm:spPr/>
      <dgm:t>
        <a:bodyPr/>
        <a:lstStyle/>
        <a:p>
          <a:endParaRPr lang="en-US"/>
        </a:p>
      </dgm:t>
    </dgm:pt>
    <dgm:pt modelId="{4AD77FAC-9E8B-43B4-BE5E-1B4FD640F57C}" type="sibTrans" cxnId="{EBE95D7D-2994-4EF9-B7D1-4DEEC348BA49}">
      <dgm:prSet/>
      <dgm:spPr/>
      <dgm:t>
        <a:bodyPr/>
        <a:lstStyle/>
        <a:p>
          <a:endParaRPr lang="en-US"/>
        </a:p>
      </dgm:t>
    </dgm:pt>
    <dgm:pt modelId="{6634E148-A7DB-4D8D-B884-34EF8E7832AB}">
      <dgm:prSet custT="1"/>
      <dgm:spPr/>
      <dgm:t>
        <a:bodyPr/>
        <a:lstStyle/>
        <a:p>
          <a:pPr rtl="0"/>
          <a:r>
            <a:rPr lang="en-US" sz="1000" baseline="0" dirty="0" smtClean="0"/>
            <a:t>Cicero</a:t>
          </a:r>
          <a:endParaRPr lang="en-US" sz="1000" dirty="0"/>
        </a:p>
      </dgm:t>
    </dgm:pt>
    <dgm:pt modelId="{4ABB673E-376D-49B1-B187-3CC5DD6BE6ED}" type="parTrans" cxnId="{8140620D-2E2C-4A9E-B8B9-DE1EBC6450A8}">
      <dgm:prSet/>
      <dgm:spPr/>
      <dgm:t>
        <a:bodyPr/>
        <a:lstStyle/>
        <a:p>
          <a:endParaRPr lang="en-US"/>
        </a:p>
      </dgm:t>
    </dgm:pt>
    <dgm:pt modelId="{371A5627-0254-4D4F-BCE7-9B3C4F53682C}" type="sibTrans" cxnId="{8140620D-2E2C-4A9E-B8B9-DE1EBC6450A8}">
      <dgm:prSet/>
      <dgm:spPr/>
      <dgm:t>
        <a:bodyPr/>
        <a:lstStyle/>
        <a:p>
          <a:endParaRPr lang="en-US"/>
        </a:p>
      </dgm:t>
    </dgm:pt>
    <dgm:pt modelId="{ABCAE3B2-3604-49A1-9335-A749B02FCAFC}">
      <dgm:prSet custT="1"/>
      <dgm:spPr/>
      <dgm:t>
        <a:bodyPr/>
        <a:lstStyle/>
        <a:p>
          <a:pPr rtl="0"/>
          <a:r>
            <a:rPr lang="en-US" sz="1000" baseline="0" dirty="0" smtClean="0"/>
            <a:t>Eisenhower</a:t>
          </a:r>
          <a:endParaRPr lang="en-US" sz="1000" dirty="0"/>
        </a:p>
      </dgm:t>
    </dgm:pt>
    <dgm:pt modelId="{A6061248-7681-41BF-BC68-CC4DEAD60D4A}" type="parTrans" cxnId="{15C70BA8-E948-4D33-8277-99EC0F1F711F}">
      <dgm:prSet/>
      <dgm:spPr/>
      <dgm:t>
        <a:bodyPr/>
        <a:lstStyle/>
        <a:p>
          <a:endParaRPr lang="en-US"/>
        </a:p>
      </dgm:t>
    </dgm:pt>
    <dgm:pt modelId="{3F94F434-D121-4481-89AB-9861A431A032}" type="sibTrans" cxnId="{15C70BA8-E948-4D33-8277-99EC0F1F711F}">
      <dgm:prSet/>
      <dgm:spPr/>
      <dgm:t>
        <a:bodyPr/>
        <a:lstStyle/>
        <a:p>
          <a:endParaRPr lang="en-US"/>
        </a:p>
      </dgm:t>
    </dgm:pt>
    <dgm:pt modelId="{8CA6A50D-3BA1-46CB-989E-CBB56450AEA2}">
      <dgm:prSet custT="1"/>
      <dgm:spPr/>
      <dgm:t>
        <a:bodyPr/>
        <a:lstStyle/>
        <a:p>
          <a:pPr rtl="0"/>
          <a:r>
            <a:rPr lang="en-US" sz="1000" baseline="0" dirty="0" smtClean="0"/>
            <a:t>Hillside</a:t>
          </a:r>
          <a:endParaRPr lang="en-US" sz="1000" dirty="0"/>
        </a:p>
      </dgm:t>
    </dgm:pt>
    <dgm:pt modelId="{FD32B78B-FC2F-4383-A52D-637F69811EBE}" type="parTrans" cxnId="{6A8C3213-B7C2-4BA0-80CF-35770E7B706D}">
      <dgm:prSet/>
      <dgm:spPr/>
      <dgm:t>
        <a:bodyPr/>
        <a:lstStyle/>
        <a:p>
          <a:endParaRPr lang="en-US"/>
        </a:p>
      </dgm:t>
    </dgm:pt>
    <dgm:pt modelId="{94A94080-C23D-4845-8E57-8A996666FC55}" type="sibTrans" cxnId="{6A8C3213-B7C2-4BA0-80CF-35770E7B706D}">
      <dgm:prSet/>
      <dgm:spPr/>
      <dgm:t>
        <a:bodyPr/>
        <a:lstStyle/>
        <a:p>
          <a:endParaRPr lang="en-US"/>
        </a:p>
      </dgm:t>
    </dgm:pt>
    <dgm:pt modelId="{AF94973A-9941-4265-9D81-D22FEA258FCD}">
      <dgm:prSet custT="1"/>
      <dgm:spPr/>
      <dgm:t>
        <a:bodyPr/>
        <a:lstStyle/>
        <a:p>
          <a:pPr rtl="0"/>
          <a:r>
            <a:rPr lang="en-US" sz="1000" baseline="0" dirty="0" smtClean="0"/>
            <a:t>Lyons</a:t>
          </a:r>
          <a:endParaRPr lang="en-US" sz="1000" dirty="0"/>
        </a:p>
      </dgm:t>
    </dgm:pt>
    <dgm:pt modelId="{27183CEA-0B34-4E9E-9896-965E541E0CFF}" type="parTrans" cxnId="{F288F4F9-C3E7-43B5-ABEC-E0FEB480C543}">
      <dgm:prSet/>
      <dgm:spPr/>
      <dgm:t>
        <a:bodyPr/>
        <a:lstStyle/>
        <a:p>
          <a:endParaRPr lang="en-US"/>
        </a:p>
      </dgm:t>
    </dgm:pt>
    <dgm:pt modelId="{D2C06F37-4825-42AE-8C88-54444A878E0E}" type="sibTrans" cxnId="{F288F4F9-C3E7-43B5-ABEC-E0FEB480C543}">
      <dgm:prSet/>
      <dgm:spPr/>
      <dgm:t>
        <a:bodyPr/>
        <a:lstStyle/>
        <a:p>
          <a:endParaRPr lang="en-US"/>
        </a:p>
      </dgm:t>
    </dgm:pt>
    <dgm:pt modelId="{A1B23A37-FCE5-4056-8433-0FC6FE76793F}">
      <dgm:prSet custT="1"/>
      <dgm:spPr/>
      <dgm:t>
        <a:bodyPr/>
        <a:lstStyle/>
        <a:p>
          <a:pPr rtl="0"/>
          <a:r>
            <a:rPr lang="en-US" sz="1000" baseline="0" dirty="0" smtClean="0"/>
            <a:t>Markham</a:t>
          </a:r>
          <a:endParaRPr lang="en-US" sz="1000" dirty="0"/>
        </a:p>
      </dgm:t>
    </dgm:pt>
    <dgm:pt modelId="{78B97958-11CC-4121-85C0-5E850CE79ECD}" type="parTrans" cxnId="{736B08A2-8ADD-4052-8361-23E96E6CE37E}">
      <dgm:prSet/>
      <dgm:spPr/>
      <dgm:t>
        <a:bodyPr/>
        <a:lstStyle/>
        <a:p>
          <a:endParaRPr lang="en-US"/>
        </a:p>
      </dgm:t>
    </dgm:pt>
    <dgm:pt modelId="{3CDD25EC-835F-47AA-BAB3-8E42FCEBA1EE}" type="sibTrans" cxnId="{736B08A2-8ADD-4052-8361-23E96E6CE37E}">
      <dgm:prSet/>
      <dgm:spPr/>
      <dgm:t>
        <a:bodyPr/>
        <a:lstStyle/>
        <a:p>
          <a:endParaRPr lang="en-US"/>
        </a:p>
      </dgm:t>
    </dgm:pt>
    <dgm:pt modelId="{AA4A51D7-68C2-47EB-A074-FB7DC1338536}">
      <dgm:prSet custT="1"/>
      <dgm:spPr/>
      <dgm:t>
        <a:bodyPr/>
        <a:lstStyle/>
        <a:p>
          <a:pPr rtl="0"/>
          <a:r>
            <a:rPr lang="en-US" sz="1000" baseline="0" dirty="0" smtClean="0"/>
            <a:t>Melrose</a:t>
          </a:r>
          <a:endParaRPr lang="en-US" sz="1000" dirty="0"/>
        </a:p>
      </dgm:t>
    </dgm:pt>
    <dgm:pt modelId="{6F2C5EEC-DD8D-4EFA-8923-E16FA04E3F4C}" type="parTrans" cxnId="{1A24B337-74DE-4C5D-9C0E-97BA63DA498C}">
      <dgm:prSet/>
      <dgm:spPr/>
      <dgm:t>
        <a:bodyPr/>
        <a:lstStyle/>
        <a:p>
          <a:endParaRPr lang="en-US"/>
        </a:p>
      </dgm:t>
    </dgm:pt>
    <dgm:pt modelId="{15499D13-CB97-4CC3-A51B-B58465EF4FFC}" type="sibTrans" cxnId="{1A24B337-74DE-4C5D-9C0E-97BA63DA498C}">
      <dgm:prSet/>
      <dgm:spPr/>
      <dgm:t>
        <a:bodyPr/>
        <a:lstStyle/>
        <a:p>
          <a:endParaRPr lang="en-US"/>
        </a:p>
      </dgm:t>
    </dgm:pt>
    <dgm:pt modelId="{0B186ECC-934B-4B17-8DBD-B47E51861FB8}">
      <dgm:prSet custT="1"/>
      <dgm:spPr/>
      <dgm:t>
        <a:bodyPr/>
        <a:lstStyle/>
        <a:p>
          <a:pPr rtl="0"/>
          <a:r>
            <a:rPr lang="en-US" sz="1000" dirty="0" smtClean="0"/>
            <a:t>Markham Bookmobile</a:t>
          </a:r>
          <a:endParaRPr lang="en-US" sz="1000" dirty="0"/>
        </a:p>
      </dgm:t>
    </dgm:pt>
    <dgm:pt modelId="{648E3D11-82B9-467E-B7B7-370E0353A2D1}" type="parTrans" cxnId="{FD4044F0-18E4-4853-AD4E-EFEEE13D06F0}">
      <dgm:prSet/>
      <dgm:spPr/>
    </dgm:pt>
    <dgm:pt modelId="{104690C4-77F8-40F8-A907-1FA14C431BC6}" type="sibTrans" cxnId="{FD4044F0-18E4-4853-AD4E-EFEEE13D06F0}">
      <dgm:prSet/>
      <dgm:spPr/>
    </dgm:pt>
    <dgm:pt modelId="{603619D7-ADCC-406D-9F67-1F0D8DFA1CAE}" type="pres">
      <dgm:prSet presAssocID="{A9A7AFBC-28EC-424E-A91C-E6B19BC0133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DF85B2-1D7C-4A18-AFB5-320892722B30}" type="pres">
      <dgm:prSet presAssocID="{A9A7AFBC-28EC-424E-A91C-E6B19BC01332}" presName="comp1" presStyleCnt="0"/>
      <dgm:spPr/>
    </dgm:pt>
    <dgm:pt modelId="{521FF7D4-4FB5-48E1-A010-0B8D254B0113}" type="pres">
      <dgm:prSet presAssocID="{A9A7AFBC-28EC-424E-A91C-E6B19BC01332}" presName="circle1" presStyleLbl="node1" presStyleIdx="0" presStyleCnt="2"/>
      <dgm:spPr/>
      <dgm:t>
        <a:bodyPr/>
        <a:lstStyle/>
        <a:p>
          <a:endParaRPr lang="en-US"/>
        </a:p>
      </dgm:t>
    </dgm:pt>
    <dgm:pt modelId="{3EE66D43-53B2-4645-89FD-E1998225F611}" type="pres">
      <dgm:prSet presAssocID="{A9A7AFBC-28EC-424E-A91C-E6B19BC01332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A7469-350F-45E5-8D7E-C45275808F57}" type="pres">
      <dgm:prSet presAssocID="{A9A7AFBC-28EC-424E-A91C-E6B19BC01332}" presName="comp2" presStyleCnt="0"/>
      <dgm:spPr/>
    </dgm:pt>
    <dgm:pt modelId="{D222B39F-6463-46CD-ACFD-49D3B0B658F8}" type="pres">
      <dgm:prSet presAssocID="{A9A7AFBC-28EC-424E-A91C-E6B19BC01332}" presName="circle2" presStyleLbl="node1" presStyleIdx="1" presStyleCnt="2"/>
      <dgm:spPr/>
      <dgm:t>
        <a:bodyPr/>
        <a:lstStyle/>
        <a:p>
          <a:endParaRPr lang="en-US"/>
        </a:p>
      </dgm:t>
    </dgm:pt>
    <dgm:pt modelId="{069C0122-55E1-4D86-B8F8-16D91C69E59D}" type="pres">
      <dgm:prSet presAssocID="{A9A7AFBC-28EC-424E-A91C-E6B19BC01332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C70BA8-E948-4D33-8277-99EC0F1F711F}" srcId="{82C772CA-FBE7-451F-9276-25F1DD91E24C}" destId="{ABCAE3B2-3604-49A1-9335-A749B02FCAFC}" srcOrd="1" destOrd="0" parTransId="{A6061248-7681-41BF-BC68-CC4DEAD60D4A}" sibTransId="{3F94F434-D121-4481-89AB-9861A431A032}"/>
    <dgm:cxn modelId="{C9A7F2B3-E275-40BD-84D4-323C768AF957}" type="presOf" srcId="{6634E148-A7DB-4D8D-B884-34EF8E7832AB}" destId="{069C0122-55E1-4D86-B8F8-16D91C69E59D}" srcOrd="1" destOrd="1" presId="urn:microsoft.com/office/officeart/2005/8/layout/venn2"/>
    <dgm:cxn modelId="{F288F4F9-C3E7-43B5-ABEC-E0FEB480C543}" srcId="{82C772CA-FBE7-451F-9276-25F1DD91E24C}" destId="{AF94973A-9941-4265-9D81-D22FEA258FCD}" srcOrd="3" destOrd="0" parTransId="{27183CEA-0B34-4E9E-9896-965E541E0CFF}" sibTransId="{D2C06F37-4825-42AE-8C88-54444A878E0E}"/>
    <dgm:cxn modelId="{A1CB30E9-DF4D-4FC5-94D0-E3506CD5211A}" type="presOf" srcId="{8CA6A50D-3BA1-46CB-989E-CBB56450AEA2}" destId="{069C0122-55E1-4D86-B8F8-16D91C69E59D}" srcOrd="1" destOrd="3" presId="urn:microsoft.com/office/officeart/2005/8/layout/venn2"/>
    <dgm:cxn modelId="{B31892AC-5204-417C-A760-8FBA1BECBB39}" srcId="{A9A7AFBC-28EC-424E-A91C-E6B19BC01332}" destId="{51DDEDAD-4DFC-45C0-80B5-094F9F6711DA}" srcOrd="0" destOrd="0" parTransId="{CDD16CC3-46BE-4C0F-A467-9816AA9888B4}" sibTransId="{3771818F-4C6A-458D-B944-988FDAE5B85F}"/>
    <dgm:cxn modelId="{316E4892-97FF-4B2B-BDDE-569C7B4D3DCA}" type="presOf" srcId="{6634E148-A7DB-4D8D-B884-34EF8E7832AB}" destId="{D222B39F-6463-46CD-ACFD-49D3B0B658F8}" srcOrd="0" destOrd="1" presId="urn:microsoft.com/office/officeart/2005/8/layout/venn2"/>
    <dgm:cxn modelId="{362D794A-4955-429A-A11F-C75CB5286CAE}" type="presOf" srcId="{A1B23A37-FCE5-4056-8433-0FC6FE76793F}" destId="{069C0122-55E1-4D86-B8F8-16D91C69E59D}" srcOrd="1" destOrd="5" presId="urn:microsoft.com/office/officeart/2005/8/layout/venn2"/>
    <dgm:cxn modelId="{E3D1FCA1-2A44-4817-81D6-C6EED0558180}" type="presOf" srcId="{AF94973A-9941-4265-9D81-D22FEA258FCD}" destId="{069C0122-55E1-4D86-B8F8-16D91C69E59D}" srcOrd="1" destOrd="4" presId="urn:microsoft.com/office/officeart/2005/8/layout/venn2"/>
    <dgm:cxn modelId="{E0673BDB-76B1-457F-8207-C5C9DA2DD1FE}" type="presOf" srcId="{82C772CA-FBE7-451F-9276-25F1DD91E24C}" destId="{069C0122-55E1-4D86-B8F8-16D91C69E59D}" srcOrd="1" destOrd="0" presId="urn:microsoft.com/office/officeart/2005/8/layout/venn2"/>
    <dgm:cxn modelId="{FD4044F0-18E4-4853-AD4E-EFEEE13D06F0}" srcId="{82C772CA-FBE7-451F-9276-25F1DD91E24C}" destId="{0B186ECC-934B-4B17-8DBD-B47E51861FB8}" srcOrd="5" destOrd="0" parTransId="{648E3D11-82B9-467E-B7B7-370E0353A2D1}" sibTransId="{104690C4-77F8-40F8-A907-1FA14C431BC6}"/>
    <dgm:cxn modelId="{9B8C1B69-9793-41C8-B2D6-F82413F0DBBF}" type="presOf" srcId="{ABCAE3B2-3604-49A1-9335-A749B02FCAFC}" destId="{D222B39F-6463-46CD-ACFD-49D3B0B658F8}" srcOrd="0" destOrd="2" presId="urn:microsoft.com/office/officeart/2005/8/layout/venn2"/>
    <dgm:cxn modelId="{6A8C3213-B7C2-4BA0-80CF-35770E7B706D}" srcId="{82C772CA-FBE7-451F-9276-25F1DD91E24C}" destId="{8CA6A50D-3BA1-46CB-989E-CBB56450AEA2}" srcOrd="2" destOrd="0" parTransId="{FD32B78B-FC2F-4383-A52D-637F69811EBE}" sibTransId="{94A94080-C23D-4845-8E57-8A996666FC55}"/>
    <dgm:cxn modelId="{A618BE53-97D2-41FB-AC96-3E97F85AEA10}" type="presOf" srcId="{AF94973A-9941-4265-9D81-D22FEA258FCD}" destId="{D222B39F-6463-46CD-ACFD-49D3B0B658F8}" srcOrd="0" destOrd="4" presId="urn:microsoft.com/office/officeart/2005/8/layout/venn2"/>
    <dgm:cxn modelId="{D4DB7DE5-8146-4DF1-A92A-899A77D5FDD3}" type="presOf" srcId="{8CA6A50D-3BA1-46CB-989E-CBB56450AEA2}" destId="{D222B39F-6463-46CD-ACFD-49D3B0B658F8}" srcOrd="0" destOrd="3" presId="urn:microsoft.com/office/officeart/2005/8/layout/venn2"/>
    <dgm:cxn modelId="{1A24B337-74DE-4C5D-9C0E-97BA63DA498C}" srcId="{82C772CA-FBE7-451F-9276-25F1DD91E24C}" destId="{AA4A51D7-68C2-47EB-A074-FB7DC1338536}" srcOrd="6" destOrd="0" parTransId="{6F2C5EEC-DD8D-4EFA-8923-E16FA04E3F4C}" sibTransId="{15499D13-CB97-4CC3-A51B-B58465EF4FFC}"/>
    <dgm:cxn modelId="{EBE95D7D-2994-4EF9-B7D1-4DEEC348BA49}" srcId="{A9A7AFBC-28EC-424E-A91C-E6B19BC01332}" destId="{82C772CA-FBE7-451F-9276-25F1DD91E24C}" srcOrd="1" destOrd="0" parTransId="{90A352A2-1780-4A1A-B012-F702796F9566}" sibTransId="{4AD77FAC-9E8B-43B4-BE5E-1B4FD640F57C}"/>
    <dgm:cxn modelId="{B3E49F86-8742-4088-BC0E-8E825D1F4A6B}" type="presOf" srcId="{A1B23A37-FCE5-4056-8433-0FC6FE76793F}" destId="{D222B39F-6463-46CD-ACFD-49D3B0B658F8}" srcOrd="0" destOrd="5" presId="urn:microsoft.com/office/officeart/2005/8/layout/venn2"/>
    <dgm:cxn modelId="{8140620D-2E2C-4A9E-B8B9-DE1EBC6450A8}" srcId="{82C772CA-FBE7-451F-9276-25F1DD91E24C}" destId="{6634E148-A7DB-4D8D-B884-34EF8E7832AB}" srcOrd="0" destOrd="0" parTransId="{4ABB673E-376D-49B1-B187-3CC5DD6BE6ED}" sibTransId="{371A5627-0254-4D4F-BCE7-9B3C4F53682C}"/>
    <dgm:cxn modelId="{1CE4C858-48E3-4628-9E66-D0CEF3A37B14}" type="presOf" srcId="{A9A7AFBC-28EC-424E-A91C-E6B19BC01332}" destId="{603619D7-ADCC-406D-9F67-1F0D8DFA1CAE}" srcOrd="0" destOrd="0" presId="urn:microsoft.com/office/officeart/2005/8/layout/venn2"/>
    <dgm:cxn modelId="{09779D47-04F6-4F39-B1B0-30E6879937DB}" type="presOf" srcId="{82C772CA-FBE7-451F-9276-25F1DD91E24C}" destId="{D222B39F-6463-46CD-ACFD-49D3B0B658F8}" srcOrd="0" destOrd="0" presId="urn:microsoft.com/office/officeart/2005/8/layout/venn2"/>
    <dgm:cxn modelId="{C4FAA5C8-1F62-4612-9873-40A9ED5CE3B2}" type="presOf" srcId="{0B186ECC-934B-4B17-8DBD-B47E51861FB8}" destId="{D222B39F-6463-46CD-ACFD-49D3B0B658F8}" srcOrd="0" destOrd="6" presId="urn:microsoft.com/office/officeart/2005/8/layout/venn2"/>
    <dgm:cxn modelId="{60F23FDA-A991-466B-9291-952EA4B48947}" type="presOf" srcId="{ABCAE3B2-3604-49A1-9335-A749B02FCAFC}" destId="{069C0122-55E1-4D86-B8F8-16D91C69E59D}" srcOrd="1" destOrd="2" presId="urn:microsoft.com/office/officeart/2005/8/layout/venn2"/>
    <dgm:cxn modelId="{FA9A76F0-7311-4E3D-AADA-5E4247949EAC}" type="presOf" srcId="{AA4A51D7-68C2-47EB-A074-FB7DC1338536}" destId="{069C0122-55E1-4D86-B8F8-16D91C69E59D}" srcOrd="1" destOrd="7" presId="urn:microsoft.com/office/officeart/2005/8/layout/venn2"/>
    <dgm:cxn modelId="{179C66BF-903F-4AB6-840C-1C5D0E6F6CC5}" type="presOf" srcId="{AA4A51D7-68C2-47EB-A074-FB7DC1338536}" destId="{D222B39F-6463-46CD-ACFD-49D3B0B658F8}" srcOrd="0" destOrd="7" presId="urn:microsoft.com/office/officeart/2005/8/layout/venn2"/>
    <dgm:cxn modelId="{40A1C7B2-9650-461D-8084-83B610C439FE}" type="presOf" srcId="{51DDEDAD-4DFC-45C0-80B5-094F9F6711DA}" destId="{521FF7D4-4FB5-48E1-A010-0B8D254B0113}" srcOrd="0" destOrd="0" presId="urn:microsoft.com/office/officeart/2005/8/layout/venn2"/>
    <dgm:cxn modelId="{736B08A2-8ADD-4052-8361-23E96E6CE37E}" srcId="{82C772CA-FBE7-451F-9276-25F1DD91E24C}" destId="{A1B23A37-FCE5-4056-8433-0FC6FE76793F}" srcOrd="4" destOrd="0" parTransId="{78B97958-11CC-4121-85C0-5E850CE79ECD}" sibTransId="{3CDD25EC-835F-47AA-BAB3-8E42FCEBA1EE}"/>
    <dgm:cxn modelId="{CD06E83A-5D2E-4D65-A221-B0BD3CCB33B9}" type="presOf" srcId="{51DDEDAD-4DFC-45C0-80B5-094F9F6711DA}" destId="{3EE66D43-53B2-4645-89FD-E1998225F611}" srcOrd="1" destOrd="0" presId="urn:microsoft.com/office/officeart/2005/8/layout/venn2"/>
    <dgm:cxn modelId="{DA6FD4DA-98EB-4382-81F2-5615582FB55C}" type="presOf" srcId="{0B186ECC-934B-4B17-8DBD-B47E51861FB8}" destId="{069C0122-55E1-4D86-B8F8-16D91C69E59D}" srcOrd="1" destOrd="6" presId="urn:microsoft.com/office/officeart/2005/8/layout/venn2"/>
    <dgm:cxn modelId="{069DA791-3403-420C-A1D9-FD95DB11FAC3}" type="presParOf" srcId="{603619D7-ADCC-406D-9F67-1F0D8DFA1CAE}" destId="{BFDF85B2-1D7C-4A18-AFB5-320892722B30}" srcOrd="0" destOrd="0" presId="urn:microsoft.com/office/officeart/2005/8/layout/venn2"/>
    <dgm:cxn modelId="{07DA3813-E1B8-47C4-86FF-2DE9E316B552}" type="presParOf" srcId="{BFDF85B2-1D7C-4A18-AFB5-320892722B30}" destId="{521FF7D4-4FB5-48E1-A010-0B8D254B0113}" srcOrd="0" destOrd="0" presId="urn:microsoft.com/office/officeart/2005/8/layout/venn2"/>
    <dgm:cxn modelId="{99D97EA7-C536-400D-BD55-C6258252DCC0}" type="presParOf" srcId="{BFDF85B2-1D7C-4A18-AFB5-320892722B30}" destId="{3EE66D43-53B2-4645-89FD-E1998225F611}" srcOrd="1" destOrd="0" presId="urn:microsoft.com/office/officeart/2005/8/layout/venn2"/>
    <dgm:cxn modelId="{403B6CAD-98FA-48FA-ACC5-C92415779631}" type="presParOf" srcId="{603619D7-ADCC-406D-9F67-1F0D8DFA1CAE}" destId="{148A7469-350F-45E5-8D7E-C45275808F57}" srcOrd="1" destOrd="0" presId="urn:microsoft.com/office/officeart/2005/8/layout/venn2"/>
    <dgm:cxn modelId="{2D115FD4-EC22-4D1F-8B2E-7AF5B0193879}" type="presParOf" srcId="{148A7469-350F-45E5-8D7E-C45275808F57}" destId="{D222B39F-6463-46CD-ACFD-49D3B0B658F8}" srcOrd="0" destOrd="0" presId="urn:microsoft.com/office/officeart/2005/8/layout/venn2"/>
    <dgm:cxn modelId="{A640D720-B90A-412E-81DE-FF3CEC027118}" type="presParOf" srcId="{148A7469-350F-45E5-8D7E-C45275808F57}" destId="{069C0122-55E1-4D86-B8F8-16D91C69E59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7A06BB-4446-4DCC-900A-DFA16C49EA6A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01853B-1748-4E3F-AC21-3AE56AABFFC7}">
      <dgm:prSet/>
      <dgm:spPr/>
      <dgm:t>
        <a:bodyPr/>
        <a:lstStyle/>
        <a:p>
          <a:pPr rtl="0"/>
          <a:r>
            <a:rPr lang="en-US" baseline="0" dirty="0" smtClean="0"/>
            <a:t>Digital Signatures: 25 SWAN Libraries</a:t>
          </a:r>
          <a:endParaRPr lang="en-US" dirty="0"/>
        </a:p>
      </dgm:t>
    </dgm:pt>
    <dgm:pt modelId="{E79D0939-E28D-4E02-B2EB-36C33AE67926}" type="parTrans" cxnId="{F7B8F4E6-CEA7-4F6A-8CDD-B57A884A0EAB}">
      <dgm:prSet/>
      <dgm:spPr/>
      <dgm:t>
        <a:bodyPr/>
        <a:lstStyle/>
        <a:p>
          <a:endParaRPr lang="en-US"/>
        </a:p>
      </dgm:t>
    </dgm:pt>
    <dgm:pt modelId="{A7452454-0F73-4A45-B9AA-C74D52425164}" type="sibTrans" cxnId="{F7B8F4E6-CEA7-4F6A-8CDD-B57A884A0EAB}">
      <dgm:prSet/>
      <dgm:spPr/>
      <dgm:t>
        <a:bodyPr/>
        <a:lstStyle/>
        <a:p>
          <a:endParaRPr lang="en-US"/>
        </a:p>
      </dgm:t>
    </dgm:pt>
    <dgm:pt modelId="{1C7EB613-6043-4A06-96D6-4359DA9AD22A}">
      <dgm:prSet/>
      <dgm:spPr/>
      <dgm:t>
        <a:bodyPr/>
        <a:lstStyle/>
        <a:p>
          <a:pPr rtl="0"/>
          <a:r>
            <a:rPr lang="en-US" baseline="0" dirty="0" smtClean="0"/>
            <a:t>Not supported currently</a:t>
          </a:r>
          <a:endParaRPr lang="en-US" dirty="0"/>
        </a:p>
      </dgm:t>
    </dgm:pt>
    <dgm:pt modelId="{1F71F5AE-E1D7-46B0-8557-1C2532B1A6C1}" type="parTrans" cxnId="{B34E0AC2-DA03-47D5-B2A9-46C1D9BD630F}">
      <dgm:prSet/>
      <dgm:spPr/>
      <dgm:t>
        <a:bodyPr/>
        <a:lstStyle/>
        <a:p>
          <a:endParaRPr lang="en-US"/>
        </a:p>
      </dgm:t>
    </dgm:pt>
    <dgm:pt modelId="{536A3F06-8157-4F24-B637-CD2A59B2BE62}" type="sibTrans" cxnId="{B34E0AC2-DA03-47D5-B2A9-46C1D9BD630F}">
      <dgm:prSet/>
      <dgm:spPr/>
      <dgm:t>
        <a:bodyPr/>
        <a:lstStyle/>
        <a:p>
          <a:endParaRPr lang="en-US"/>
        </a:p>
      </dgm:t>
    </dgm:pt>
    <dgm:pt modelId="{F4DE9D8A-4A06-48D5-A5D7-A3B6CC9BBC11}">
      <dgm:prSet/>
      <dgm:spPr/>
      <dgm:t>
        <a:bodyPr/>
        <a:lstStyle/>
        <a:p>
          <a:pPr rtl="0"/>
          <a:r>
            <a:rPr lang="en-US" baseline="0" dirty="0" smtClean="0"/>
            <a:t>Targeted for Symphony 3.5 scheduled for </a:t>
          </a:r>
          <a:r>
            <a:rPr lang="en-US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December 2014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A1FFC32-32A7-46EF-A7BA-EB9896FD1A0D}" type="parTrans" cxnId="{F11E8BC5-5921-4016-AD9A-04F3F87EB06B}">
      <dgm:prSet/>
      <dgm:spPr/>
      <dgm:t>
        <a:bodyPr/>
        <a:lstStyle/>
        <a:p>
          <a:endParaRPr lang="en-US"/>
        </a:p>
      </dgm:t>
    </dgm:pt>
    <dgm:pt modelId="{6CEDED9F-6AC5-4621-8BD0-F7B9D5729DBB}" type="sibTrans" cxnId="{F11E8BC5-5921-4016-AD9A-04F3F87EB06B}">
      <dgm:prSet/>
      <dgm:spPr/>
      <dgm:t>
        <a:bodyPr/>
        <a:lstStyle/>
        <a:p>
          <a:endParaRPr lang="en-US"/>
        </a:p>
      </dgm:t>
    </dgm:pt>
    <dgm:pt modelId="{730F2F79-FDE4-4367-8FDB-DDCA51047E2F}" type="pres">
      <dgm:prSet presAssocID="{E77A06BB-4446-4DCC-900A-DFA16C49EA6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C4D23-D1F7-427C-89B1-E173E12EB1CD}" type="pres">
      <dgm:prSet presAssocID="{E77A06BB-4446-4DCC-900A-DFA16C49EA6A}" presName="wedge1" presStyleLbl="node1" presStyleIdx="0" presStyleCnt="1"/>
      <dgm:spPr/>
      <dgm:t>
        <a:bodyPr/>
        <a:lstStyle/>
        <a:p>
          <a:endParaRPr lang="en-US"/>
        </a:p>
      </dgm:t>
    </dgm:pt>
    <dgm:pt modelId="{B9D0404C-240E-44DE-B002-FA5A2D73E7F3}" type="pres">
      <dgm:prSet presAssocID="{E77A06BB-4446-4DCC-900A-DFA16C49EA6A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1E310F-89C5-42E7-A4C3-8E47315A6C33}" type="presOf" srcId="{E77A06BB-4446-4DCC-900A-DFA16C49EA6A}" destId="{730F2F79-FDE4-4367-8FDB-DDCA51047E2F}" srcOrd="0" destOrd="0" presId="urn:microsoft.com/office/officeart/2005/8/layout/chart3"/>
    <dgm:cxn modelId="{B6EB7647-B895-495F-A2EE-FFD763A77D10}" type="presOf" srcId="{F4DE9D8A-4A06-48D5-A5D7-A3B6CC9BBC11}" destId="{B9D0404C-240E-44DE-B002-FA5A2D73E7F3}" srcOrd="1" destOrd="2" presId="urn:microsoft.com/office/officeart/2005/8/layout/chart3"/>
    <dgm:cxn modelId="{C55F0B65-6135-4F28-B766-19B1A813B9A2}" type="presOf" srcId="{1C7EB613-6043-4A06-96D6-4359DA9AD22A}" destId="{B9D0404C-240E-44DE-B002-FA5A2D73E7F3}" srcOrd="1" destOrd="1" presId="urn:microsoft.com/office/officeart/2005/8/layout/chart3"/>
    <dgm:cxn modelId="{594D15B8-88A9-4AEC-B223-325DF0E97C6F}" type="presOf" srcId="{1C7EB613-6043-4A06-96D6-4359DA9AD22A}" destId="{9E9C4D23-D1F7-427C-89B1-E173E12EB1CD}" srcOrd="0" destOrd="1" presId="urn:microsoft.com/office/officeart/2005/8/layout/chart3"/>
    <dgm:cxn modelId="{35C861D2-B6CF-495F-AB68-E5302B733464}" type="presOf" srcId="{2301853B-1748-4E3F-AC21-3AE56AABFFC7}" destId="{9E9C4D23-D1F7-427C-89B1-E173E12EB1CD}" srcOrd="0" destOrd="0" presId="urn:microsoft.com/office/officeart/2005/8/layout/chart3"/>
    <dgm:cxn modelId="{85C87909-1605-4890-9FF5-8F6AD17FDEBF}" type="presOf" srcId="{2301853B-1748-4E3F-AC21-3AE56AABFFC7}" destId="{B9D0404C-240E-44DE-B002-FA5A2D73E7F3}" srcOrd="1" destOrd="0" presId="urn:microsoft.com/office/officeart/2005/8/layout/chart3"/>
    <dgm:cxn modelId="{B34E0AC2-DA03-47D5-B2A9-46C1D9BD630F}" srcId="{2301853B-1748-4E3F-AC21-3AE56AABFFC7}" destId="{1C7EB613-6043-4A06-96D6-4359DA9AD22A}" srcOrd="0" destOrd="0" parTransId="{1F71F5AE-E1D7-46B0-8557-1C2532B1A6C1}" sibTransId="{536A3F06-8157-4F24-B637-CD2A59B2BE62}"/>
    <dgm:cxn modelId="{A2D82918-11FA-47E1-AEC3-437E4EB27419}" type="presOf" srcId="{F4DE9D8A-4A06-48D5-A5D7-A3B6CC9BBC11}" destId="{9E9C4D23-D1F7-427C-89B1-E173E12EB1CD}" srcOrd="0" destOrd="2" presId="urn:microsoft.com/office/officeart/2005/8/layout/chart3"/>
    <dgm:cxn modelId="{F7B8F4E6-CEA7-4F6A-8CDD-B57A884A0EAB}" srcId="{E77A06BB-4446-4DCC-900A-DFA16C49EA6A}" destId="{2301853B-1748-4E3F-AC21-3AE56AABFFC7}" srcOrd="0" destOrd="0" parTransId="{E79D0939-E28D-4E02-B2EB-36C33AE67926}" sibTransId="{A7452454-0F73-4A45-B9AA-C74D52425164}"/>
    <dgm:cxn modelId="{F11E8BC5-5921-4016-AD9A-04F3F87EB06B}" srcId="{2301853B-1748-4E3F-AC21-3AE56AABFFC7}" destId="{F4DE9D8A-4A06-48D5-A5D7-A3B6CC9BBC11}" srcOrd="1" destOrd="0" parTransId="{2A1FFC32-32A7-46EF-A7BA-EB9896FD1A0D}" sibTransId="{6CEDED9F-6AC5-4621-8BD0-F7B9D5729DBB}"/>
    <dgm:cxn modelId="{ADF516FA-9728-41C4-86FE-9D794BF46997}" type="presParOf" srcId="{730F2F79-FDE4-4367-8FDB-DDCA51047E2F}" destId="{9E9C4D23-D1F7-427C-89B1-E173E12EB1CD}" srcOrd="0" destOrd="0" presId="urn:microsoft.com/office/officeart/2005/8/layout/chart3"/>
    <dgm:cxn modelId="{58B47DF6-5382-4A9A-9F3A-212804484E3C}" type="presParOf" srcId="{730F2F79-FDE4-4367-8FDB-DDCA51047E2F}" destId="{B9D0404C-240E-44DE-B002-FA5A2D73E7F3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BC3F999-6005-4188-A6E0-2A993DCA2746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17B93C6-026A-46ED-9631-1FEF71F49DD2}">
      <dgm:prSet custT="1"/>
      <dgm:spPr/>
      <dgm:t>
        <a:bodyPr/>
        <a:lstStyle/>
        <a:p>
          <a:pPr rtl="0"/>
          <a:r>
            <a:rPr lang="en-US" sz="2000" baseline="0" dirty="0" smtClean="0"/>
            <a:t>Completed January 29, 2014 </a:t>
          </a:r>
          <a:endParaRPr lang="en-US" sz="2000" dirty="0"/>
        </a:p>
      </dgm:t>
    </dgm:pt>
    <dgm:pt modelId="{D2F4FD54-D71E-44DB-9374-82193342E10C}" type="parTrans" cxnId="{B2D25A0F-3BC3-42F6-B014-A74BD86880AF}">
      <dgm:prSet/>
      <dgm:spPr/>
      <dgm:t>
        <a:bodyPr/>
        <a:lstStyle/>
        <a:p>
          <a:endParaRPr lang="en-US" sz="4400"/>
        </a:p>
      </dgm:t>
    </dgm:pt>
    <dgm:pt modelId="{947E36F6-A7BE-4078-875A-337878BECCB1}" type="sibTrans" cxnId="{B2D25A0F-3BC3-42F6-B014-A74BD86880AF}">
      <dgm:prSet/>
      <dgm:spPr/>
      <dgm:t>
        <a:bodyPr/>
        <a:lstStyle/>
        <a:p>
          <a:endParaRPr lang="en-US" sz="4400"/>
        </a:p>
      </dgm:t>
    </dgm:pt>
    <dgm:pt modelId="{ABEE95D0-A80A-436A-ADC1-2D56D0F4CD73}">
      <dgm:prSet custT="1"/>
      <dgm:spPr/>
      <dgm:t>
        <a:bodyPr/>
        <a:lstStyle/>
        <a:p>
          <a:pPr rtl="0"/>
          <a:r>
            <a:rPr lang="en-US" sz="2000" dirty="0" smtClean="0"/>
            <a:t>RDA patch R2011 1.3: We are Now Full RDA Record Compliant!</a:t>
          </a:r>
          <a:endParaRPr lang="en-US" sz="2000" dirty="0"/>
        </a:p>
      </dgm:t>
    </dgm:pt>
    <dgm:pt modelId="{38A90DE6-EA94-456A-A791-18F01FDF7C95}" type="parTrans" cxnId="{5581AA8B-3441-47FD-AEE7-443CBA5D021F}">
      <dgm:prSet/>
      <dgm:spPr/>
    </dgm:pt>
    <dgm:pt modelId="{AA32CC0A-46C2-4FD9-9010-D1DBEB78A3E1}" type="sibTrans" cxnId="{5581AA8B-3441-47FD-AEE7-443CBA5D021F}">
      <dgm:prSet/>
      <dgm:spPr/>
    </dgm:pt>
    <dgm:pt modelId="{7486A512-72C9-4865-BAD7-53066ECB8459}">
      <dgm:prSet custT="1"/>
      <dgm:spPr/>
      <dgm:t>
        <a:bodyPr/>
        <a:lstStyle/>
        <a:p>
          <a:pPr rtl="0"/>
          <a:r>
            <a:rPr lang="en-US" sz="2000" dirty="0" smtClean="0"/>
            <a:t>Issues encountered with Circulation printing, Express Lane: Resolved</a:t>
          </a:r>
          <a:endParaRPr lang="en-US" sz="2000" dirty="0"/>
        </a:p>
      </dgm:t>
    </dgm:pt>
    <dgm:pt modelId="{16C5CEB5-3025-4175-93D9-B0EE7F76AB83}" type="parTrans" cxnId="{A2C30141-A677-4A9F-868B-509FB214543D}">
      <dgm:prSet/>
      <dgm:spPr/>
    </dgm:pt>
    <dgm:pt modelId="{F2392652-654B-4014-BC83-99654005910D}" type="sibTrans" cxnId="{A2C30141-A677-4A9F-868B-509FB214543D}">
      <dgm:prSet/>
      <dgm:spPr/>
    </dgm:pt>
    <dgm:pt modelId="{3064E082-DFE0-4CF1-9C00-C2C65D987AAB}">
      <dgm:prSet custT="1"/>
      <dgm:spPr/>
      <dgm:t>
        <a:bodyPr/>
        <a:lstStyle/>
        <a:p>
          <a:pPr rtl="0"/>
          <a:r>
            <a:rPr lang="en-US" sz="2000" dirty="0" smtClean="0"/>
            <a:t>Now Most Current Version for SWAN: no other Millennium Releases Announced</a:t>
          </a:r>
          <a:endParaRPr lang="en-US" sz="2000" dirty="0"/>
        </a:p>
      </dgm:t>
    </dgm:pt>
    <dgm:pt modelId="{AD555982-3922-44F2-AC42-67FF0410873F}" type="parTrans" cxnId="{EF4EDFE1-FC2B-443D-8CA9-AF7B1EF70B36}">
      <dgm:prSet/>
      <dgm:spPr/>
    </dgm:pt>
    <dgm:pt modelId="{D9D2D5BD-1CD9-446B-BF9C-3032EE7DC34C}" type="sibTrans" cxnId="{EF4EDFE1-FC2B-443D-8CA9-AF7B1EF70B36}">
      <dgm:prSet/>
      <dgm:spPr/>
    </dgm:pt>
    <dgm:pt modelId="{08EF9346-D370-4B88-87F1-634BCF3EB7DB}" type="pres">
      <dgm:prSet presAssocID="{DBC3F999-6005-4188-A6E0-2A993DCA27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6196BC-4165-4796-9C3C-32256ACC0666}" type="pres">
      <dgm:prSet presAssocID="{3064E082-DFE0-4CF1-9C00-C2C65D987AAB}" presName="boxAndChildren" presStyleCnt="0"/>
      <dgm:spPr/>
    </dgm:pt>
    <dgm:pt modelId="{CEB160F6-E32F-49B1-85E0-310AE110848F}" type="pres">
      <dgm:prSet presAssocID="{3064E082-DFE0-4CF1-9C00-C2C65D987AAB}" presName="parentTextBox" presStyleLbl="node1" presStyleIdx="0" presStyleCnt="4"/>
      <dgm:spPr/>
      <dgm:t>
        <a:bodyPr/>
        <a:lstStyle/>
        <a:p>
          <a:endParaRPr lang="en-US"/>
        </a:p>
      </dgm:t>
    </dgm:pt>
    <dgm:pt modelId="{A61C787E-A878-4A49-B673-1556BA01AF1D}" type="pres">
      <dgm:prSet presAssocID="{F2392652-654B-4014-BC83-99654005910D}" presName="sp" presStyleCnt="0"/>
      <dgm:spPr/>
    </dgm:pt>
    <dgm:pt modelId="{95F4FAD9-3CAE-437D-ACC3-DD90578534B2}" type="pres">
      <dgm:prSet presAssocID="{7486A512-72C9-4865-BAD7-53066ECB8459}" presName="arrowAndChildren" presStyleCnt="0"/>
      <dgm:spPr/>
    </dgm:pt>
    <dgm:pt modelId="{EB987EBB-B356-4AF2-84E6-67F400A22255}" type="pres">
      <dgm:prSet presAssocID="{7486A512-72C9-4865-BAD7-53066ECB8459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E885885A-C29E-4276-B065-DB50F5B447EA}" type="pres">
      <dgm:prSet presAssocID="{AA32CC0A-46C2-4FD9-9010-D1DBEB78A3E1}" presName="sp" presStyleCnt="0"/>
      <dgm:spPr/>
    </dgm:pt>
    <dgm:pt modelId="{13475211-5455-4DB8-9E3F-F5AF6F24C5AB}" type="pres">
      <dgm:prSet presAssocID="{ABEE95D0-A80A-436A-ADC1-2D56D0F4CD73}" presName="arrowAndChildren" presStyleCnt="0"/>
      <dgm:spPr/>
    </dgm:pt>
    <dgm:pt modelId="{AFC7DB9B-7E09-4DAA-99CA-B85BCA944FEF}" type="pres">
      <dgm:prSet presAssocID="{ABEE95D0-A80A-436A-ADC1-2D56D0F4CD73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7FDCE655-4400-406F-95D9-0F8942FB9351}" type="pres">
      <dgm:prSet presAssocID="{947E36F6-A7BE-4078-875A-337878BECCB1}" presName="sp" presStyleCnt="0"/>
      <dgm:spPr/>
    </dgm:pt>
    <dgm:pt modelId="{BF83A404-2081-46F0-9CF1-26657A56F0FD}" type="pres">
      <dgm:prSet presAssocID="{A17B93C6-026A-46ED-9631-1FEF71F49DD2}" presName="arrowAndChildren" presStyleCnt="0"/>
      <dgm:spPr/>
    </dgm:pt>
    <dgm:pt modelId="{C5851F27-ED86-403C-9097-C4B203AA6630}" type="pres">
      <dgm:prSet presAssocID="{A17B93C6-026A-46ED-9631-1FEF71F49DD2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AF31595D-8C8A-4ED5-8826-1219F343FF55}" type="presOf" srcId="{ABEE95D0-A80A-436A-ADC1-2D56D0F4CD73}" destId="{AFC7DB9B-7E09-4DAA-99CA-B85BCA944FEF}" srcOrd="0" destOrd="0" presId="urn:microsoft.com/office/officeart/2005/8/layout/process4"/>
    <dgm:cxn modelId="{766DE175-EEA4-4FE2-8001-B9804CB6E891}" type="presOf" srcId="{3064E082-DFE0-4CF1-9C00-C2C65D987AAB}" destId="{CEB160F6-E32F-49B1-85E0-310AE110848F}" srcOrd="0" destOrd="0" presId="urn:microsoft.com/office/officeart/2005/8/layout/process4"/>
    <dgm:cxn modelId="{A2C30141-A677-4A9F-868B-509FB214543D}" srcId="{DBC3F999-6005-4188-A6E0-2A993DCA2746}" destId="{7486A512-72C9-4865-BAD7-53066ECB8459}" srcOrd="2" destOrd="0" parTransId="{16C5CEB5-3025-4175-93D9-B0EE7F76AB83}" sibTransId="{F2392652-654B-4014-BC83-99654005910D}"/>
    <dgm:cxn modelId="{5581AA8B-3441-47FD-AEE7-443CBA5D021F}" srcId="{DBC3F999-6005-4188-A6E0-2A993DCA2746}" destId="{ABEE95D0-A80A-436A-ADC1-2D56D0F4CD73}" srcOrd="1" destOrd="0" parTransId="{38A90DE6-EA94-456A-A791-18F01FDF7C95}" sibTransId="{AA32CC0A-46C2-4FD9-9010-D1DBEB78A3E1}"/>
    <dgm:cxn modelId="{9B4C0DAA-64A7-405E-8A42-6F9AD0E87CDF}" type="presOf" srcId="{A17B93C6-026A-46ED-9631-1FEF71F49DD2}" destId="{C5851F27-ED86-403C-9097-C4B203AA6630}" srcOrd="0" destOrd="0" presId="urn:microsoft.com/office/officeart/2005/8/layout/process4"/>
    <dgm:cxn modelId="{B2D25A0F-3BC3-42F6-B014-A74BD86880AF}" srcId="{DBC3F999-6005-4188-A6E0-2A993DCA2746}" destId="{A17B93C6-026A-46ED-9631-1FEF71F49DD2}" srcOrd="0" destOrd="0" parTransId="{D2F4FD54-D71E-44DB-9374-82193342E10C}" sibTransId="{947E36F6-A7BE-4078-875A-337878BECCB1}"/>
    <dgm:cxn modelId="{A5C53B4A-3D1D-4C68-B276-CA34CF238D17}" type="presOf" srcId="{7486A512-72C9-4865-BAD7-53066ECB8459}" destId="{EB987EBB-B356-4AF2-84E6-67F400A22255}" srcOrd="0" destOrd="0" presId="urn:microsoft.com/office/officeart/2005/8/layout/process4"/>
    <dgm:cxn modelId="{EF4EDFE1-FC2B-443D-8CA9-AF7B1EF70B36}" srcId="{DBC3F999-6005-4188-A6E0-2A993DCA2746}" destId="{3064E082-DFE0-4CF1-9C00-C2C65D987AAB}" srcOrd="3" destOrd="0" parTransId="{AD555982-3922-44F2-AC42-67FF0410873F}" sibTransId="{D9D2D5BD-1CD9-446B-BF9C-3032EE7DC34C}"/>
    <dgm:cxn modelId="{62044F66-9AF3-4CF8-A2D3-D6A7EEC4D9B0}" type="presOf" srcId="{DBC3F999-6005-4188-A6E0-2A993DCA2746}" destId="{08EF9346-D370-4B88-87F1-634BCF3EB7DB}" srcOrd="0" destOrd="0" presId="urn:microsoft.com/office/officeart/2005/8/layout/process4"/>
    <dgm:cxn modelId="{24CA31CB-4298-4D89-B124-A4AADF457D0C}" type="presParOf" srcId="{08EF9346-D370-4B88-87F1-634BCF3EB7DB}" destId="{D36196BC-4165-4796-9C3C-32256ACC0666}" srcOrd="0" destOrd="0" presId="urn:microsoft.com/office/officeart/2005/8/layout/process4"/>
    <dgm:cxn modelId="{1A48E4B2-908E-47EB-BC03-5857631BD913}" type="presParOf" srcId="{D36196BC-4165-4796-9C3C-32256ACC0666}" destId="{CEB160F6-E32F-49B1-85E0-310AE110848F}" srcOrd="0" destOrd="0" presId="urn:microsoft.com/office/officeart/2005/8/layout/process4"/>
    <dgm:cxn modelId="{8F1A987E-6901-485E-B05E-99881A82D1CC}" type="presParOf" srcId="{08EF9346-D370-4B88-87F1-634BCF3EB7DB}" destId="{A61C787E-A878-4A49-B673-1556BA01AF1D}" srcOrd="1" destOrd="0" presId="urn:microsoft.com/office/officeart/2005/8/layout/process4"/>
    <dgm:cxn modelId="{DC36761A-C665-49A0-AE91-DA9EB0A2A195}" type="presParOf" srcId="{08EF9346-D370-4B88-87F1-634BCF3EB7DB}" destId="{95F4FAD9-3CAE-437D-ACC3-DD90578534B2}" srcOrd="2" destOrd="0" presId="urn:microsoft.com/office/officeart/2005/8/layout/process4"/>
    <dgm:cxn modelId="{8C0CD802-B8DD-495C-A025-947D8009975A}" type="presParOf" srcId="{95F4FAD9-3CAE-437D-ACC3-DD90578534B2}" destId="{EB987EBB-B356-4AF2-84E6-67F400A22255}" srcOrd="0" destOrd="0" presId="urn:microsoft.com/office/officeart/2005/8/layout/process4"/>
    <dgm:cxn modelId="{B532EDC0-D63A-4A4F-83BC-AF1C34B71730}" type="presParOf" srcId="{08EF9346-D370-4B88-87F1-634BCF3EB7DB}" destId="{E885885A-C29E-4276-B065-DB50F5B447EA}" srcOrd="3" destOrd="0" presId="urn:microsoft.com/office/officeart/2005/8/layout/process4"/>
    <dgm:cxn modelId="{BD2B6909-85D2-46A9-BA44-1476FEB4D568}" type="presParOf" srcId="{08EF9346-D370-4B88-87F1-634BCF3EB7DB}" destId="{13475211-5455-4DB8-9E3F-F5AF6F24C5AB}" srcOrd="4" destOrd="0" presId="urn:microsoft.com/office/officeart/2005/8/layout/process4"/>
    <dgm:cxn modelId="{F8FFA55C-1934-469E-BCD0-4B1CB195F13C}" type="presParOf" srcId="{13475211-5455-4DB8-9E3F-F5AF6F24C5AB}" destId="{AFC7DB9B-7E09-4DAA-99CA-B85BCA944FEF}" srcOrd="0" destOrd="0" presId="urn:microsoft.com/office/officeart/2005/8/layout/process4"/>
    <dgm:cxn modelId="{5606A057-30B6-4E0D-9385-71766F9CF63D}" type="presParOf" srcId="{08EF9346-D370-4B88-87F1-634BCF3EB7DB}" destId="{7FDCE655-4400-406F-95D9-0F8942FB9351}" srcOrd="5" destOrd="0" presId="urn:microsoft.com/office/officeart/2005/8/layout/process4"/>
    <dgm:cxn modelId="{87E3B550-D6A6-4D0E-9214-E8FF684235F3}" type="presParOf" srcId="{08EF9346-D370-4B88-87F1-634BCF3EB7DB}" destId="{BF83A404-2081-46F0-9CF1-26657A56F0FD}" srcOrd="6" destOrd="0" presId="urn:microsoft.com/office/officeart/2005/8/layout/process4"/>
    <dgm:cxn modelId="{2A741F1C-B7CE-4548-99ED-8482092BB851}" type="presParOf" srcId="{BF83A404-2081-46F0-9CF1-26657A56F0FD}" destId="{C5851F27-ED86-403C-9097-C4B203AA66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BC0041-D79A-4620-8761-F282708203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BC72EF-19A5-4C5A-B076-5ABDB5334A82}">
      <dgm:prSet/>
      <dgm:spPr/>
      <dgm:t>
        <a:bodyPr/>
        <a:lstStyle/>
        <a:p>
          <a:pPr rtl="0"/>
          <a:r>
            <a:rPr lang="en-US" b="1" baseline="0" dirty="0" smtClean="0">
              <a:solidFill>
                <a:srgbClr val="6ADA04"/>
              </a:solidFill>
            </a:rPr>
            <a:t>Data Clean-up</a:t>
          </a:r>
          <a:endParaRPr lang="en-US" b="1" dirty="0">
            <a:solidFill>
              <a:srgbClr val="6ADA04"/>
            </a:solidFill>
          </a:endParaRPr>
        </a:p>
      </dgm:t>
    </dgm:pt>
    <dgm:pt modelId="{50F91D7D-5100-41D1-B4FC-F12F53329AC7}" type="parTrans" cxnId="{0FD9B3E1-F844-4945-8B03-9F1A78359532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20B48B98-CB93-44C6-9B86-8A62317D0D94}" type="sibTrans" cxnId="{0FD9B3E1-F844-4945-8B03-9F1A78359532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4C0E68CF-06F3-4F13-8D05-73F6986333BB}">
      <dgm:prSet/>
      <dgm:spPr/>
      <dgm:t>
        <a:bodyPr/>
        <a:lstStyle/>
        <a:p>
          <a:pPr rtl="0"/>
          <a:r>
            <a:rPr lang="en-US" baseline="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Template Review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175F0817-EBE9-4310-98EE-4D26E20770F4}" type="sibTrans" cxnId="{47027C54-A47B-46C2-AF88-F6E4B6736E28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10EACF66-CC39-49E2-A51F-80E2C8D558A2}" type="parTrans" cxnId="{47027C54-A47B-46C2-AF88-F6E4B6736E28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DEDAA8D5-581C-49DD-B0D9-92FD9EF656C3}">
      <dgm:prSet/>
      <dgm:spPr/>
      <dgm:t>
        <a:bodyPr/>
        <a:lstStyle/>
        <a:p>
          <a:pPr rtl="0"/>
          <a:r>
            <a:rPr lang="en-US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Acquisitions Order Records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93F2EF61-B1EB-40DC-847F-671570907945}" type="sibTrans" cxnId="{6F8F4E12-D3F2-410F-AB33-EF0C45FC187B}">
      <dgm:prSet/>
      <dgm:spPr/>
      <dgm:t>
        <a:bodyPr/>
        <a:lstStyle/>
        <a:p>
          <a:endParaRPr lang="en-US"/>
        </a:p>
      </dgm:t>
    </dgm:pt>
    <dgm:pt modelId="{0C051455-A159-4E48-B997-D0CB91E4D7FF}" type="parTrans" cxnId="{6F8F4E12-D3F2-410F-AB33-EF0C45FC187B}">
      <dgm:prSet/>
      <dgm:spPr/>
      <dgm:t>
        <a:bodyPr/>
        <a:lstStyle/>
        <a:p>
          <a:endParaRPr lang="en-US"/>
        </a:p>
      </dgm:t>
    </dgm:pt>
    <dgm:pt modelId="{1AD75F3B-E009-4128-BCEC-ECB936FE7AFB}">
      <dgm:prSet/>
      <dgm:spPr/>
      <dgm:t>
        <a:bodyPr/>
        <a:lstStyle/>
        <a:p>
          <a:pPr rtl="0"/>
          <a:r>
            <a:rPr lang="en-US" baseline="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Patron Purge: COMPLETE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D48197DF-0B41-4C43-A041-A36C7960E780}" type="sibTrans" cxnId="{DB5ACA05-C065-4BA3-800D-6BCE9784937B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C1277475-014D-4F84-9978-470440D9F469}" type="parTrans" cxnId="{DB5ACA05-C065-4BA3-800D-6BCE9784937B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325666AC-2AD8-447F-8568-A7FF12B9F388}">
      <dgm:prSet/>
      <dgm:spPr/>
      <dgm:t>
        <a:bodyPr/>
        <a:lstStyle/>
        <a:p>
          <a:pPr rtl="0"/>
          <a:r>
            <a:rPr lang="en-US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Patron Clean-up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B896F9EB-C209-477C-B7F2-F6C64F273D00}" type="parTrans" cxnId="{820D1227-DA09-40F6-AFBB-4E58627C150C}">
      <dgm:prSet/>
      <dgm:spPr/>
      <dgm:t>
        <a:bodyPr/>
        <a:lstStyle/>
        <a:p>
          <a:endParaRPr lang="en-US"/>
        </a:p>
      </dgm:t>
    </dgm:pt>
    <dgm:pt modelId="{1EA70FE5-E362-455A-BFD1-01AA17823913}" type="sibTrans" cxnId="{820D1227-DA09-40F6-AFBB-4E58627C150C}">
      <dgm:prSet/>
      <dgm:spPr/>
      <dgm:t>
        <a:bodyPr/>
        <a:lstStyle/>
        <a:p>
          <a:endParaRPr lang="en-US"/>
        </a:p>
      </dgm:t>
    </dgm:pt>
    <dgm:pt modelId="{1BF9729A-053D-4380-A1B4-C700B4549124}" type="pres">
      <dgm:prSet presAssocID="{43BC0041-D79A-4620-8761-F2827082035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C2B5CC-4ED9-4AC5-9253-88578330F8FC}" type="pres">
      <dgm:prSet presAssocID="{BFBC72EF-19A5-4C5A-B076-5ABDB5334A82}" presName="thickLine" presStyleLbl="alignNode1" presStyleIdx="0" presStyleCnt="5"/>
      <dgm:spPr/>
    </dgm:pt>
    <dgm:pt modelId="{E182AC50-D536-45CD-B2B1-286CEFFD0B6B}" type="pres">
      <dgm:prSet presAssocID="{BFBC72EF-19A5-4C5A-B076-5ABDB5334A82}" presName="horz1" presStyleCnt="0"/>
      <dgm:spPr/>
    </dgm:pt>
    <dgm:pt modelId="{5236F019-DB69-4217-89BB-3F50096643C7}" type="pres">
      <dgm:prSet presAssocID="{BFBC72EF-19A5-4C5A-B076-5ABDB5334A82}" presName="tx1" presStyleLbl="revTx" presStyleIdx="0" presStyleCnt="5"/>
      <dgm:spPr/>
      <dgm:t>
        <a:bodyPr/>
        <a:lstStyle/>
        <a:p>
          <a:endParaRPr lang="en-US"/>
        </a:p>
      </dgm:t>
    </dgm:pt>
    <dgm:pt modelId="{05C00B84-47D1-44E3-9F61-D45435081000}" type="pres">
      <dgm:prSet presAssocID="{BFBC72EF-19A5-4C5A-B076-5ABDB5334A82}" presName="vert1" presStyleCnt="0"/>
      <dgm:spPr/>
    </dgm:pt>
    <dgm:pt modelId="{F30FF257-CB7F-4B87-92FF-F5F63870625C}" type="pres">
      <dgm:prSet presAssocID="{1AD75F3B-E009-4128-BCEC-ECB936FE7AFB}" presName="thickLine" presStyleLbl="alignNode1" presStyleIdx="1" presStyleCnt="5"/>
      <dgm:spPr/>
    </dgm:pt>
    <dgm:pt modelId="{8A3B7CD6-95CE-49CA-A218-5FDB9FAD5764}" type="pres">
      <dgm:prSet presAssocID="{1AD75F3B-E009-4128-BCEC-ECB936FE7AFB}" presName="horz1" presStyleCnt="0"/>
      <dgm:spPr/>
    </dgm:pt>
    <dgm:pt modelId="{1058EC72-728E-4CCA-81FF-A99368DF0A2A}" type="pres">
      <dgm:prSet presAssocID="{1AD75F3B-E009-4128-BCEC-ECB936FE7AFB}" presName="tx1" presStyleLbl="revTx" presStyleIdx="1" presStyleCnt="5"/>
      <dgm:spPr/>
      <dgm:t>
        <a:bodyPr/>
        <a:lstStyle/>
        <a:p>
          <a:endParaRPr lang="en-US"/>
        </a:p>
      </dgm:t>
    </dgm:pt>
    <dgm:pt modelId="{BBA172C1-1F2A-4FD1-9B3E-E1B78818E3D8}" type="pres">
      <dgm:prSet presAssocID="{1AD75F3B-E009-4128-BCEC-ECB936FE7AFB}" presName="vert1" presStyleCnt="0"/>
      <dgm:spPr/>
    </dgm:pt>
    <dgm:pt modelId="{4E3B7395-ACC8-42BD-8699-DC6475B37561}" type="pres">
      <dgm:prSet presAssocID="{325666AC-2AD8-447F-8568-A7FF12B9F388}" presName="thickLine" presStyleLbl="alignNode1" presStyleIdx="2" presStyleCnt="5"/>
      <dgm:spPr/>
    </dgm:pt>
    <dgm:pt modelId="{DE3F1FFD-88DE-46F6-AA66-58E63A3E9F25}" type="pres">
      <dgm:prSet presAssocID="{325666AC-2AD8-447F-8568-A7FF12B9F388}" presName="horz1" presStyleCnt="0"/>
      <dgm:spPr/>
    </dgm:pt>
    <dgm:pt modelId="{A554469B-3399-4D68-BF9D-99C0F3C3AAC2}" type="pres">
      <dgm:prSet presAssocID="{325666AC-2AD8-447F-8568-A7FF12B9F388}" presName="tx1" presStyleLbl="revTx" presStyleIdx="2" presStyleCnt="5"/>
      <dgm:spPr/>
      <dgm:t>
        <a:bodyPr/>
        <a:lstStyle/>
        <a:p>
          <a:endParaRPr lang="en-US"/>
        </a:p>
      </dgm:t>
    </dgm:pt>
    <dgm:pt modelId="{19B7A2A6-08D3-4B6A-94C5-20F4BECA7E13}" type="pres">
      <dgm:prSet presAssocID="{325666AC-2AD8-447F-8568-A7FF12B9F388}" presName="vert1" presStyleCnt="0"/>
      <dgm:spPr/>
    </dgm:pt>
    <dgm:pt modelId="{56A45C15-09F8-4831-903C-BB6A3FB899E8}" type="pres">
      <dgm:prSet presAssocID="{DEDAA8D5-581C-49DD-B0D9-92FD9EF656C3}" presName="thickLine" presStyleLbl="alignNode1" presStyleIdx="3" presStyleCnt="5"/>
      <dgm:spPr/>
    </dgm:pt>
    <dgm:pt modelId="{2A7A3470-75D2-4A65-9299-780B254A9767}" type="pres">
      <dgm:prSet presAssocID="{DEDAA8D5-581C-49DD-B0D9-92FD9EF656C3}" presName="horz1" presStyleCnt="0"/>
      <dgm:spPr/>
    </dgm:pt>
    <dgm:pt modelId="{CD8F5A72-A5C8-4A5D-AD1C-FE6F3392EAFC}" type="pres">
      <dgm:prSet presAssocID="{DEDAA8D5-581C-49DD-B0D9-92FD9EF656C3}" presName="tx1" presStyleLbl="revTx" presStyleIdx="3" presStyleCnt="5"/>
      <dgm:spPr/>
      <dgm:t>
        <a:bodyPr/>
        <a:lstStyle/>
        <a:p>
          <a:endParaRPr lang="en-US"/>
        </a:p>
      </dgm:t>
    </dgm:pt>
    <dgm:pt modelId="{9042077D-CDB6-4F21-AF6C-1BD287AE5717}" type="pres">
      <dgm:prSet presAssocID="{DEDAA8D5-581C-49DD-B0D9-92FD9EF656C3}" presName="vert1" presStyleCnt="0"/>
      <dgm:spPr/>
    </dgm:pt>
    <dgm:pt modelId="{914D2EB2-2751-4514-8206-CF66B774457C}" type="pres">
      <dgm:prSet presAssocID="{4C0E68CF-06F3-4F13-8D05-73F6986333BB}" presName="thickLine" presStyleLbl="alignNode1" presStyleIdx="4" presStyleCnt="5"/>
      <dgm:spPr/>
    </dgm:pt>
    <dgm:pt modelId="{03958BB7-5104-4198-8ECF-672B30B67E3E}" type="pres">
      <dgm:prSet presAssocID="{4C0E68CF-06F3-4F13-8D05-73F6986333BB}" presName="horz1" presStyleCnt="0"/>
      <dgm:spPr/>
    </dgm:pt>
    <dgm:pt modelId="{CFE9DB00-E88E-4D0B-9AD7-5AE93A9AD403}" type="pres">
      <dgm:prSet presAssocID="{4C0E68CF-06F3-4F13-8D05-73F6986333BB}" presName="tx1" presStyleLbl="revTx" presStyleIdx="4" presStyleCnt="5"/>
      <dgm:spPr/>
      <dgm:t>
        <a:bodyPr/>
        <a:lstStyle/>
        <a:p>
          <a:endParaRPr lang="en-US"/>
        </a:p>
      </dgm:t>
    </dgm:pt>
    <dgm:pt modelId="{BF9DA0F0-27A0-4719-A675-7210A4B482CB}" type="pres">
      <dgm:prSet presAssocID="{4C0E68CF-06F3-4F13-8D05-73F6986333BB}" presName="vert1" presStyleCnt="0"/>
      <dgm:spPr/>
    </dgm:pt>
  </dgm:ptLst>
  <dgm:cxnLst>
    <dgm:cxn modelId="{820D1227-DA09-40F6-AFBB-4E58627C150C}" srcId="{43BC0041-D79A-4620-8761-F2827082035A}" destId="{325666AC-2AD8-447F-8568-A7FF12B9F388}" srcOrd="2" destOrd="0" parTransId="{B896F9EB-C209-477C-B7F2-F6C64F273D00}" sibTransId="{1EA70FE5-E362-455A-BFD1-01AA17823913}"/>
    <dgm:cxn modelId="{F485DD3C-A661-49E0-A6CE-121745F05D9E}" type="presOf" srcId="{DEDAA8D5-581C-49DD-B0D9-92FD9EF656C3}" destId="{CD8F5A72-A5C8-4A5D-AD1C-FE6F3392EAFC}" srcOrd="0" destOrd="0" presId="urn:microsoft.com/office/officeart/2008/layout/LinedList"/>
    <dgm:cxn modelId="{47027C54-A47B-46C2-AF88-F6E4B6736E28}" srcId="{43BC0041-D79A-4620-8761-F2827082035A}" destId="{4C0E68CF-06F3-4F13-8D05-73F6986333BB}" srcOrd="4" destOrd="0" parTransId="{10EACF66-CC39-49E2-A51F-80E2C8D558A2}" sibTransId="{175F0817-EBE9-4310-98EE-4D26E20770F4}"/>
    <dgm:cxn modelId="{CC2F9778-AC8B-4313-8740-88E3C7D3BE5A}" type="presOf" srcId="{43BC0041-D79A-4620-8761-F2827082035A}" destId="{1BF9729A-053D-4380-A1B4-C700B4549124}" srcOrd="0" destOrd="0" presId="urn:microsoft.com/office/officeart/2008/layout/LinedList"/>
    <dgm:cxn modelId="{A4CA5BB2-03A2-41EA-8E0A-237B57988CBD}" type="presOf" srcId="{BFBC72EF-19A5-4C5A-B076-5ABDB5334A82}" destId="{5236F019-DB69-4217-89BB-3F50096643C7}" srcOrd="0" destOrd="0" presId="urn:microsoft.com/office/officeart/2008/layout/LinedList"/>
    <dgm:cxn modelId="{0FD9B3E1-F844-4945-8B03-9F1A78359532}" srcId="{43BC0041-D79A-4620-8761-F2827082035A}" destId="{BFBC72EF-19A5-4C5A-B076-5ABDB5334A82}" srcOrd="0" destOrd="0" parTransId="{50F91D7D-5100-41D1-B4FC-F12F53329AC7}" sibTransId="{20B48B98-CB93-44C6-9B86-8A62317D0D94}"/>
    <dgm:cxn modelId="{DB5ACA05-C065-4BA3-800D-6BCE9784937B}" srcId="{43BC0041-D79A-4620-8761-F2827082035A}" destId="{1AD75F3B-E009-4128-BCEC-ECB936FE7AFB}" srcOrd="1" destOrd="0" parTransId="{C1277475-014D-4F84-9978-470440D9F469}" sibTransId="{D48197DF-0B41-4C43-A041-A36C7960E780}"/>
    <dgm:cxn modelId="{6F8F4E12-D3F2-410F-AB33-EF0C45FC187B}" srcId="{43BC0041-D79A-4620-8761-F2827082035A}" destId="{DEDAA8D5-581C-49DD-B0D9-92FD9EF656C3}" srcOrd="3" destOrd="0" parTransId="{0C051455-A159-4E48-B997-D0CB91E4D7FF}" sibTransId="{93F2EF61-B1EB-40DC-847F-671570907945}"/>
    <dgm:cxn modelId="{927D3FAA-C7F1-484B-AE1C-891787C830DE}" type="presOf" srcId="{325666AC-2AD8-447F-8568-A7FF12B9F388}" destId="{A554469B-3399-4D68-BF9D-99C0F3C3AAC2}" srcOrd="0" destOrd="0" presId="urn:microsoft.com/office/officeart/2008/layout/LinedList"/>
    <dgm:cxn modelId="{1527458B-A8EC-42E8-AA51-CC7B55ABEE1C}" type="presOf" srcId="{4C0E68CF-06F3-4F13-8D05-73F6986333BB}" destId="{CFE9DB00-E88E-4D0B-9AD7-5AE93A9AD403}" srcOrd="0" destOrd="0" presId="urn:microsoft.com/office/officeart/2008/layout/LinedList"/>
    <dgm:cxn modelId="{696DAA8D-4AAF-4A41-9597-6A3C7EACB50D}" type="presOf" srcId="{1AD75F3B-E009-4128-BCEC-ECB936FE7AFB}" destId="{1058EC72-728E-4CCA-81FF-A99368DF0A2A}" srcOrd="0" destOrd="0" presId="urn:microsoft.com/office/officeart/2008/layout/LinedList"/>
    <dgm:cxn modelId="{3A6209E8-1B2F-4035-8C53-F28E32D2C647}" type="presParOf" srcId="{1BF9729A-053D-4380-A1B4-C700B4549124}" destId="{E6C2B5CC-4ED9-4AC5-9253-88578330F8FC}" srcOrd="0" destOrd="0" presId="urn:microsoft.com/office/officeart/2008/layout/LinedList"/>
    <dgm:cxn modelId="{2B8440B4-7F73-4799-9617-632FBD9F5960}" type="presParOf" srcId="{1BF9729A-053D-4380-A1B4-C700B4549124}" destId="{E182AC50-D536-45CD-B2B1-286CEFFD0B6B}" srcOrd="1" destOrd="0" presId="urn:microsoft.com/office/officeart/2008/layout/LinedList"/>
    <dgm:cxn modelId="{6FCCECF0-CB84-4159-BC9A-46A748EDF7F9}" type="presParOf" srcId="{E182AC50-D536-45CD-B2B1-286CEFFD0B6B}" destId="{5236F019-DB69-4217-89BB-3F50096643C7}" srcOrd="0" destOrd="0" presId="urn:microsoft.com/office/officeart/2008/layout/LinedList"/>
    <dgm:cxn modelId="{8F627E1A-6F50-4086-983F-E07B32D02736}" type="presParOf" srcId="{E182AC50-D536-45CD-B2B1-286CEFFD0B6B}" destId="{05C00B84-47D1-44E3-9F61-D45435081000}" srcOrd="1" destOrd="0" presId="urn:microsoft.com/office/officeart/2008/layout/LinedList"/>
    <dgm:cxn modelId="{7865405A-BEF0-47BC-844C-8BED615EB53A}" type="presParOf" srcId="{1BF9729A-053D-4380-A1B4-C700B4549124}" destId="{F30FF257-CB7F-4B87-92FF-F5F63870625C}" srcOrd="2" destOrd="0" presId="urn:microsoft.com/office/officeart/2008/layout/LinedList"/>
    <dgm:cxn modelId="{425F2252-2FAD-41FD-A44A-F95587B8DC2C}" type="presParOf" srcId="{1BF9729A-053D-4380-A1B4-C700B4549124}" destId="{8A3B7CD6-95CE-49CA-A218-5FDB9FAD5764}" srcOrd="3" destOrd="0" presId="urn:microsoft.com/office/officeart/2008/layout/LinedList"/>
    <dgm:cxn modelId="{A4FE7789-AA48-49F0-B24A-D66E790460BF}" type="presParOf" srcId="{8A3B7CD6-95CE-49CA-A218-5FDB9FAD5764}" destId="{1058EC72-728E-4CCA-81FF-A99368DF0A2A}" srcOrd="0" destOrd="0" presId="urn:microsoft.com/office/officeart/2008/layout/LinedList"/>
    <dgm:cxn modelId="{C516BD51-3663-44CA-BD1E-4D8B8D9CEFE3}" type="presParOf" srcId="{8A3B7CD6-95CE-49CA-A218-5FDB9FAD5764}" destId="{BBA172C1-1F2A-4FD1-9B3E-E1B78818E3D8}" srcOrd="1" destOrd="0" presId="urn:microsoft.com/office/officeart/2008/layout/LinedList"/>
    <dgm:cxn modelId="{57F1F007-7945-4593-AE9F-A6364D712E91}" type="presParOf" srcId="{1BF9729A-053D-4380-A1B4-C700B4549124}" destId="{4E3B7395-ACC8-42BD-8699-DC6475B37561}" srcOrd="4" destOrd="0" presId="urn:microsoft.com/office/officeart/2008/layout/LinedList"/>
    <dgm:cxn modelId="{7F0A26A7-B3F1-463D-A234-99FBCD651B1C}" type="presParOf" srcId="{1BF9729A-053D-4380-A1B4-C700B4549124}" destId="{DE3F1FFD-88DE-46F6-AA66-58E63A3E9F25}" srcOrd="5" destOrd="0" presId="urn:microsoft.com/office/officeart/2008/layout/LinedList"/>
    <dgm:cxn modelId="{AF8EA50F-2416-4AD3-96B9-82F3F837409D}" type="presParOf" srcId="{DE3F1FFD-88DE-46F6-AA66-58E63A3E9F25}" destId="{A554469B-3399-4D68-BF9D-99C0F3C3AAC2}" srcOrd="0" destOrd="0" presId="urn:microsoft.com/office/officeart/2008/layout/LinedList"/>
    <dgm:cxn modelId="{3CD4C3A9-3024-45CE-8B26-7D6E25EC23B8}" type="presParOf" srcId="{DE3F1FFD-88DE-46F6-AA66-58E63A3E9F25}" destId="{19B7A2A6-08D3-4B6A-94C5-20F4BECA7E13}" srcOrd="1" destOrd="0" presId="urn:microsoft.com/office/officeart/2008/layout/LinedList"/>
    <dgm:cxn modelId="{257FC74D-8E40-4FBD-A018-C0431CAE910B}" type="presParOf" srcId="{1BF9729A-053D-4380-A1B4-C700B4549124}" destId="{56A45C15-09F8-4831-903C-BB6A3FB899E8}" srcOrd="6" destOrd="0" presId="urn:microsoft.com/office/officeart/2008/layout/LinedList"/>
    <dgm:cxn modelId="{5E0BDCDF-AA5F-49A7-9F64-78D2F6FEB2B0}" type="presParOf" srcId="{1BF9729A-053D-4380-A1B4-C700B4549124}" destId="{2A7A3470-75D2-4A65-9299-780B254A9767}" srcOrd="7" destOrd="0" presId="urn:microsoft.com/office/officeart/2008/layout/LinedList"/>
    <dgm:cxn modelId="{675B0644-48CE-4A6E-A29E-D912A6A5D774}" type="presParOf" srcId="{2A7A3470-75D2-4A65-9299-780B254A9767}" destId="{CD8F5A72-A5C8-4A5D-AD1C-FE6F3392EAFC}" srcOrd="0" destOrd="0" presId="urn:microsoft.com/office/officeart/2008/layout/LinedList"/>
    <dgm:cxn modelId="{2671DC59-B2E3-4286-859B-3C1D1173402B}" type="presParOf" srcId="{2A7A3470-75D2-4A65-9299-780B254A9767}" destId="{9042077D-CDB6-4F21-AF6C-1BD287AE5717}" srcOrd="1" destOrd="0" presId="urn:microsoft.com/office/officeart/2008/layout/LinedList"/>
    <dgm:cxn modelId="{D22B3CAB-3D1A-412C-BB96-0A15609D7239}" type="presParOf" srcId="{1BF9729A-053D-4380-A1B4-C700B4549124}" destId="{914D2EB2-2751-4514-8206-CF66B774457C}" srcOrd="8" destOrd="0" presId="urn:microsoft.com/office/officeart/2008/layout/LinedList"/>
    <dgm:cxn modelId="{718BC0CD-7F53-429F-AE7F-32D521455BBA}" type="presParOf" srcId="{1BF9729A-053D-4380-A1B4-C700B4549124}" destId="{03958BB7-5104-4198-8ECF-672B30B67E3E}" srcOrd="9" destOrd="0" presId="urn:microsoft.com/office/officeart/2008/layout/LinedList"/>
    <dgm:cxn modelId="{4EF784E9-0199-46A0-A9FE-C07EB1A2FF7F}" type="presParOf" srcId="{03958BB7-5104-4198-8ECF-672B30B67E3E}" destId="{CFE9DB00-E88E-4D0B-9AD7-5AE93A9AD403}" srcOrd="0" destOrd="0" presId="urn:microsoft.com/office/officeart/2008/layout/LinedList"/>
    <dgm:cxn modelId="{24922FBC-EBDB-4979-8F3A-1488A5902C2B}" type="presParOf" srcId="{03958BB7-5104-4198-8ECF-672B30B67E3E}" destId="{BF9DA0F0-27A0-4719-A675-7210A4B482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3BC0041-D79A-4620-8761-F2827082035A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BC72EF-19A5-4C5A-B076-5ABDB5334A82}">
      <dgm:prSet/>
      <dgm:spPr/>
      <dgm:t>
        <a:bodyPr/>
        <a:lstStyle/>
        <a:p>
          <a:pPr rtl="0"/>
          <a:r>
            <a:rPr lang="en-US" b="1" baseline="0" dirty="0" smtClean="0">
              <a:solidFill>
                <a:srgbClr val="6ADA04"/>
              </a:solidFill>
            </a:rPr>
            <a:t>Complete ILS Selection</a:t>
          </a:r>
          <a:endParaRPr lang="en-US" b="1" dirty="0">
            <a:solidFill>
              <a:srgbClr val="6ADA04"/>
            </a:solidFill>
          </a:endParaRPr>
        </a:p>
      </dgm:t>
    </dgm:pt>
    <dgm:pt modelId="{50F91D7D-5100-41D1-B4FC-F12F53329AC7}" type="parTrans" cxnId="{0FD9B3E1-F844-4945-8B03-9F1A78359532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20B48B98-CB93-44C6-9B86-8A62317D0D94}" type="sibTrans" cxnId="{0FD9B3E1-F844-4945-8B03-9F1A78359532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1AD75F3B-E009-4128-BCEC-ECB936FE7AFB}">
      <dgm:prSet/>
      <dgm:spPr/>
      <dgm:t>
        <a:bodyPr/>
        <a:lstStyle/>
        <a:p>
          <a:pPr rtl="0"/>
          <a:r>
            <a:rPr lang="en-US" baseline="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Final Recommendation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C1277475-014D-4F84-9978-470440D9F469}" type="parTrans" cxnId="{DB5ACA05-C065-4BA3-800D-6BCE9784937B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D48197DF-0B41-4C43-A041-A36C7960E780}" type="sibTrans" cxnId="{DB5ACA05-C065-4BA3-800D-6BCE9784937B}">
      <dgm:prSet/>
      <dgm:spPr/>
      <dgm:t>
        <a:bodyPr/>
        <a:lstStyle/>
        <a:p>
          <a:endParaRPr lang="en-US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A40CAAC4-82E9-4CC4-8A9A-CC9A36202638}">
      <dgm:prSet/>
      <dgm:spPr/>
      <dgm:t>
        <a:bodyPr/>
        <a:lstStyle/>
        <a:p>
          <a:pPr rtl="0"/>
          <a:r>
            <a:rPr lang="en-US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Contract Negotiation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A82CBE79-D762-4DFD-8343-DCC86E85CC4C}" type="parTrans" cxnId="{098608DC-33AB-4799-AF48-CD9CFFAA58F4}">
      <dgm:prSet/>
      <dgm:spPr/>
      <dgm:t>
        <a:bodyPr/>
        <a:lstStyle/>
        <a:p>
          <a:endParaRPr lang="en-US"/>
        </a:p>
      </dgm:t>
    </dgm:pt>
    <dgm:pt modelId="{8F20A452-BCE6-4994-9588-FD8693360582}" type="sibTrans" cxnId="{098608DC-33AB-4799-AF48-CD9CFFAA58F4}">
      <dgm:prSet/>
      <dgm:spPr/>
      <dgm:t>
        <a:bodyPr/>
        <a:lstStyle/>
        <a:p>
          <a:endParaRPr lang="en-US"/>
        </a:p>
      </dgm:t>
    </dgm:pt>
    <dgm:pt modelId="{E94254F4-8006-40B8-8B9A-B544C06699C7}">
      <dgm:prSet/>
      <dgm:spPr/>
      <dgm:t>
        <a:bodyPr/>
        <a:lstStyle/>
        <a:p>
          <a:pPr rtl="0"/>
          <a:r>
            <a:rPr lang="en-US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SWAN Board Approval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4701F6D6-8669-42CA-8F86-79C133317F59}" type="parTrans" cxnId="{4BCDF72E-87F5-423A-8865-73CB3B9F372D}">
      <dgm:prSet/>
      <dgm:spPr/>
      <dgm:t>
        <a:bodyPr/>
        <a:lstStyle/>
        <a:p>
          <a:endParaRPr lang="en-US"/>
        </a:p>
      </dgm:t>
    </dgm:pt>
    <dgm:pt modelId="{3C3A298A-C186-4954-A8FD-632ED17B5D50}" type="sibTrans" cxnId="{4BCDF72E-87F5-423A-8865-73CB3B9F372D}">
      <dgm:prSet/>
      <dgm:spPr/>
      <dgm:t>
        <a:bodyPr/>
        <a:lstStyle/>
        <a:p>
          <a:endParaRPr lang="en-US"/>
        </a:p>
      </dgm:t>
    </dgm:pt>
    <dgm:pt modelId="{3FC86E59-6D7F-4DD7-97C2-3C9D24A51FA3}">
      <dgm:prSet/>
      <dgm:spPr/>
      <dgm:t>
        <a:bodyPr/>
        <a:lstStyle/>
        <a:p>
          <a:pPr rtl="0"/>
          <a:r>
            <a:rPr lang="en-US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Cost Approval By 77 Directors</a:t>
          </a:r>
          <a:endParaRPr lang="en-US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D6933AD7-24CB-4082-9E9C-CDA1F1E3826A}" type="parTrans" cxnId="{FF3AB80D-ADBF-4AAF-B01B-D85BBA5854B0}">
      <dgm:prSet/>
      <dgm:spPr/>
      <dgm:t>
        <a:bodyPr/>
        <a:lstStyle/>
        <a:p>
          <a:endParaRPr lang="en-US"/>
        </a:p>
      </dgm:t>
    </dgm:pt>
    <dgm:pt modelId="{F5D171A0-51C7-4F14-BB01-43AD4ABA6A8E}" type="sibTrans" cxnId="{FF3AB80D-ADBF-4AAF-B01B-D85BBA5854B0}">
      <dgm:prSet/>
      <dgm:spPr/>
      <dgm:t>
        <a:bodyPr/>
        <a:lstStyle/>
        <a:p>
          <a:endParaRPr lang="en-US"/>
        </a:p>
      </dgm:t>
    </dgm:pt>
    <dgm:pt modelId="{06AA3DBD-FEC8-4BB1-A097-C5CCBAF9F732}" type="pres">
      <dgm:prSet presAssocID="{43BC0041-D79A-4620-8761-F2827082035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08A2F43-E4B5-4CD0-A4C6-F892E3A7B86E}" type="pres">
      <dgm:prSet presAssocID="{BFBC72EF-19A5-4C5A-B076-5ABDB5334A82}" presName="noChildren" presStyleCnt="0"/>
      <dgm:spPr/>
    </dgm:pt>
    <dgm:pt modelId="{BEF52801-7BBF-49B7-A2C1-62F03ADB1A6C}" type="pres">
      <dgm:prSet presAssocID="{BFBC72EF-19A5-4C5A-B076-5ABDB5334A82}" presName="gap" presStyleCnt="0"/>
      <dgm:spPr/>
    </dgm:pt>
    <dgm:pt modelId="{E75EA1DF-203F-4346-B55F-88E97E831576}" type="pres">
      <dgm:prSet presAssocID="{BFBC72EF-19A5-4C5A-B076-5ABDB5334A82}" presName="medCircle2" presStyleLbl="vennNode1" presStyleIdx="0" presStyleCnt="5"/>
      <dgm:spPr/>
    </dgm:pt>
    <dgm:pt modelId="{5A34848D-C12E-463D-AB37-77CE84B96583}" type="pres">
      <dgm:prSet presAssocID="{BFBC72EF-19A5-4C5A-B076-5ABDB5334A82}" presName="txLvlOnly1" presStyleLbl="revTx" presStyleIdx="0" presStyleCnt="5"/>
      <dgm:spPr/>
      <dgm:t>
        <a:bodyPr/>
        <a:lstStyle/>
        <a:p>
          <a:endParaRPr lang="en-US"/>
        </a:p>
      </dgm:t>
    </dgm:pt>
    <dgm:pt modelId="{C6BADCAD-25C7-4E5C-9C79-B6ABBF39C368}" type="pres">
      <dgm:prSet presAssocID="{1AD75F3B-E009-4128-BCEC-ECB936FE7AFB}" presName="noChildren" presStyleCnt="0"/>
      <dgm:spPr/>
    </dgm:pt>
    <dgm:pt modelId="{A57C79E6-4A49-4206-999C-7885B6AFCFC2}" type="pres">
      <dgm:prSet presAssocID="{1AD75F3B-E009-4128-BCEC-ECB936FE7AFB}" presName="gap" presStyleCnt="0"/>
      <dgm:spPr/>
    </dgm:pt>
    <dgm:pt modelId="{ABBBE227-2CCD-4B83-BAEE-7703BB0AD0A9}" type="pres">
      <dgm:prSet presAssocID="{1AD75F3B-E009-4128-BCEC-ECB936FE7AFB}" presName="medCircle2" presStyleLbl="vennNode1" presStyleIdx="1" presStyleCnt="5"/>
      <dgm:spPr/>
    </dgm:pt>
    <dgm:pt modelId="{4E92BB67-D717-4134-AF4F-3C5685113BA1}" type="pres">
      <dgm:prSet presAssocID="{1AD75F3B-E009-4128-BCEC-ECB936FE7AFB}" presName="txLvlOnly1" presStyleLbl="revTx" presStyleIdx="1" presStyleCnt="5"/>
      <dgm:spPr/>
      <dgm:t>
        <a:bodyPr/>
        <a:lstStyle/>
        <a:p>
          <a:endParaRPr lang="en-US"/>
        </a:p>
      </dgm:t>
    </dgm:pt>
    <dgm:pt modelId="{AF2EDA84-53D7-4F30-8B6F-C8ABBF48AD9A}" type="pres">
      <dgm:prSet presAssocID="{E94254F4-8006-40B8-8B9A-B544C06699C7}" presName="noChildren" presStyleCnt="0"/>
      <dgm:spPr/>
    </dgm:pt>
    <dgm:pt modelId="{42A8C4FE-FDFF-490E-B10D-4F49BD5939DE}" type="pres">
      <dgm:prSet presAssocID="{E94254F4-8006-40B8-8B9A-B544C06699C7}" presName="gap" presStyleCnt="0"/>
      <dgm:spPr/>
    </dgm:pt>
    <dgm:pt modelId="{AD30BB36-D64A-4FD1-88CF-B6B0780178EC}" type="pres">
      <dgm:prSet presAssocID="{E94254F4-8006-40B8-8B9A-B544C06699C7}" presName="medCircle2" presStyleLbl="vennNode1" presStyleIdx="2" presStyleCnt="5"/>
      <dgm:spPr/>
    </dgm:pt>
    <dgm:pt modelId="{FF4C03FB-1311-40A6-8040-CE0F43F49696}" type="pres">
      <dgm:prSet presAssocID="{E94254F4-8006-40B8-8B9A-B544C06699C7}" presName="txLvlOnly1" presStyleLbl="revTx" presStyleIdx="2" presStyleCnt="5"/>
      <dgm:spPr/>
      <dgm:t>
        <a:bodyPr/>
        <a:lstStyle/>
        <a:p>
          <a:endParaRPr lang="en-US"/>
        </a:p>
      </dgm:t>
    </dgm:pt>
    <dgm:pt modelId="{3709CE9E-BD23-4F58-A470-0C7BAADD0152}" type="pres">
      <dgm:prSet presAssocID="{A40CAAC4-82E9-4CC4-8A9A-CC9A36202638}" presName="noChildren" presStyleCnt="0"/>
      <dgm:spPr/>
    </dgm:pt>
    <dgm:pt modelId="{DECBC8D2-170A-49F8-A45A-081F857D8B68}" type="pres">
      <dgm:prSet presAssocID="{A40CAAC4-82E9-4CC4-8A9A-CC9A36202638}" presName="gap" presStyleCnt="0"/>
      <dgm:spPr/>
    </dgm:pt>
    <dgm:pt modelId="{C0418DE9-B3CD-4498-AF2D-F630E4278F44}" type="pres">
      <dgm:prSet presAssocID="{A40CAAC4-82E9-4CC4-8A9A-CC9A36202638}" presName="medCircle2" presStyleLbl="vennNode1" presStyleIdx="3" presStyleCnt="5"/>
      <dgm:spPr/>
    </dgm:pt>
    <dgm:pt modelId="{F1EBF4B9-843A-4022-BA2F-06534DB073D7}" type="pres">
      <dgm:prSet presAssocID="{A40CAAC4-82E9-4CC4-8A9A-CC9A36202638}" presName="txLvlOnly1" presStyleLbl="revTx" presStyleIdx="3" presStyleCnt="5"/>
      <dgm:spPr/>
      <dgm:t>
        <a:bodyPr/>
        <a:lstStyle/>
        <a:p>
          <a:endParaRPr lang="en-US"/>
        </a:p>
      </dgm:t>
    </dgm:pt>
    <dgm:pt modelId="{99FE47C8-915E-442A-AD6D-BE3167C3BAC6}" type="pres">
      <dgm:prSet presAssocID="{3FC86E59-6D7F-4DD7-97C2-3C9D24A51FA3}" presName="noChildren" presStyleCnt="0"/>
      <dgm:spPr/>
    </dgm:pt>
    <dgm:pt modelId="{DA128B54-8EAE-483B-9F79-8AE0ACF116CB}" type="pres">
      <dgm:prSet presAssocID="{3FC86E59-6D7F-4DD7-97C2-3C9D24A51FA3}" presName="gap" presStyleCnt="0"/>
      <dgm:spPr/>
    </dgm:pt>
    <dgm:pt modelId="{37CEA9E3-3CE5-4C19-AB29-70CD79090F60}" type="pres">
      <dgm:prSet presAssocID="{3FC86E59-6D7F-4DD7-97C2-3C9D24A51FA3}" presName="medCircle2" presStyleLbl="vennNode1" presStyleIdx="4" presStyleCnt="5"/>
      <dgm:spPr/>
    </dgm:pt>
    <dgm:pt modelId="{44D78195-A990-4BDC-B636-3FA143248069}" type="pres">
      <dgm:prSet presAssocID="{3FC86E59-6D7F-4DD7-97C2-3C9D24A51FA3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DB5ACA05-C065-4BA3-800D-6BCE9784937B}" srcId="{43BC0041-D79A-4620-8761-F2827082035A}" destId="{1AD75F3B-E009-4128-BCEC-ECB936FE7AFB}" srcOrd="1" destOrd="0" parTransId="{C1277475-014D-4F84-9978-470440D9F469}" sibTransId="{D48197DF-0B41-4C43-A041-A36C7960E780}"/>
    <dgm:cxn modelId="{0FD9B3E1-F844-4945-8B03-9F1A78359532}" srcId="{43BC0041-D79A-4620-8761-F2827082035A}" destId="{BFBC72EF-19A5-4C5A-B076-5ABDB5334A82}" srcOrd="0" destOrd="0" parTransId="{50F91D7D-5100-41D1-B4FC-F12F53329AC7}" sibTransId="{20B48B98-CB93-44C6-9B86-8A62317D0D94}"/>
    <dgm:cxn modelId="{FF3AB80D-ADBF-4AAF-B01B-D85BBA5854B0}" srcId="{43BC0041-D79A-4620-8761-F2827082035A}" destId="{3FC86E59-6D7F-4DD7-97C2-3C9D24A51FA3}" srcOrd="4" destOrd="0" parTransId="{D6933AD7-24CB-4082-9E9C-CDA1F1E3826A}" sibTransId="{F5D171A0-51C7-4F14-BB01-43AD4ABA6A8E}"/>
    <dgm:cxn modelId="{FEB63D3E-8E4E-4140-8538-23E5C1EEF842}" type="presOf" srcId="{BFBC72EF-19A5-4C5A-B076-5ABDB5334A82}" destId="{5A34848D-C12E-463D-AB37-77CE84B96583}" srcOrd="0" destOrd="0" presId="urn:microsoft.com/office/officeart/2008/layout/VerticalCircleList"/>
    <dgm:cxn modelId="{320C379F-1FBD-4E47-82CF-685B9F82B06D}" type="presOf" srcId="{3FC86E59-6D7F-4DD7-97C2-3C9D24A51FA3}" destId="{44D78195-A990-4BDC-B636-3FA143248069}" srcOrd="0" destOrd="0" presId="urn:microsoft.com/office/officeart/2008/layout/VerticalCircleList"/>
    <dgm:cxn modelId="{467EB233-D305-48CB-AD02-E7982D0D60FA}" type="presOf" srcId="{43BC0041-D79A-4620-8761-F2827082035A}" destId="{06AA3DBD-FEC8-4BB1-A097-C5CCBAF9F732}" srcOrd="0" destOrd="0" presId="urn:microsoft.com/office/officeart/2008/layout/VerticalCircleList"/>
    <dgm:cxn modelId="{6E686D6E-01BC-4780-8F69-8A6A7540CC38}" type="presOf" srcId="{1AD75F3B-E009-4128-BCEC-ECB936FE7AFB}" destId="{4E92BB67-D717-4134-AF4F-3C5685113BA1}" srcOrd="0" destOrd="0" presId="urn:microsoft.com/office/officeart/2008/layout/VerticalCircleList"/>
    <dgm:cxn modelId="{4BCDF72E-87F5-423A-8865-73CB3B9F372D}" srcId="{43BC0041-D79A-4620-8761-F2827082035A}" destId="{E94254F4-8006-40B8-8B9A-B544C06699C7}" srcOrd="2" destOrd="0" parTransId="{4701F6D6-8669-42CA-8F86-79C133317F59}" sibTransId="{3C3A298A-C186-4954-A8FD-632ED17B5D50}"/>
    <dgm:cxn modelId="{48B7E684-8B3E-43FC-A006-8F9D194C70AC}" type="presOf" srcId="{A40CAAC4-82E9-4CC4-8A9A-CC9A36202638}" destId="{F1EBF4B9-843A-4022-BA2F-06534DB073D7}" srcOrd="0" destOrd="0" presId="urn:microsoft.com/office/officeart/2008/layout/VerticalCircleList"/>
    <dgm:cxn modelId="{098608DC-33AB-4799-AF48-CD9CFFAA58F4}" srcId="{43BC0041-D79A-4620-8761-F2827082035A}" destId="{A40CAAC4-82E9-4CC4-8A9A-CC9A36202638}" srcOrd="3" destOrd="0" parTransId="{A82CBE79-D762-4DFD-8343-DCC86E85CC4C}" sibTransId="{8F20A452-BCE6-4994-9588-FD8693360582}"/>
    <dgm:cxn modelId="{74734939-56C1-46A3-9D00-65A0AC32BAA5}" type="presOf" srcId="{E94254F4-8006-40B8-8B9A-B544C06699C7}" destId="{FF4C03FB-1311-40A6-8040-CE0F43F49696}" srcOrd="0" destOrd="0" presId="urn:microsoft.com/office/officeart/2008/layout/VerticalCircleList"/>
    <dgm:cxn modelId="{D71C0404-2DC6-47B9-BF85-F3AEB6E08092}" type="presParOf" srcId="{06AA3DBD-FEC8-4BB1-A097-C5CCBAF9F732}" destId="{408A2F43-E4B5-4CD0-A4C6-F892E3A7B86E}" srcOrd="0" destOrd="0" presId="urn:microsoft.com/office/officeart/2008/layout/VerticalCircleList"/>
    <dgm:cxn modelId="{354FA42E-B16A-437C-9CB6-A04AA93F1983}" type="presParOf" srcId="{408A2F43-E4B5-4CD0-A4C6-F892E3A7B86E}" destId="{BEF52801-7BBF-49B7-A2C1-62F03ADB1A6C}" srcOrd="0" destOrd="0" presId="urn:microsoft.com/office/officeart/2008/layout/VerticalCircleList"/>
    <dgm:cxn modelId="{D9C644FE-1686-4CA8-881A-30883652BE38}" type="presParOf" srcId="{408A2F43-E4B5-4CD0-A4C6-F892E3A7B86E}" destId="{E75EA1DF-203F-4346-B55F-88E97E831576}" srcOrd="1" destOrd="0" presId="urn:microsoft.com/office/officeart/2008/layout/VerticalCircleList"/>
    <dgm:cxn modelId="{8279CBC3-3A22-48AD-B4BD-0AF25C4B0750}" type="presParOf" srcId="{408A2F43-E4B5-4CD0-A4C6-F892E3A7B86E}" destId="{5A34848D-C12E-463D-AB37-77CE84B96583}" srcOrd="2" destOrd="0" presId="urn:microsoft.com/office/officeart/2008/layout/VerticalCircleList"/>
    <dgm:cxn modelId="{0908AFF2-232E-4E62-A086-A5433AB3042A}" type="presParOf" srcId="{06AA3DBD-FEC8-4BB1-A097-C5CCBAF9F732}" destId="{C6BADCAD-25C7-4E5C-9C79-B6ABBF39C368}" srcOrd="1" destOrd="0" presId="urn:microsoft.com/office/officeart/2008/layout/VerticalCircleList"/>
    <dgm:cxn modelId="{EC95C0A8-5346-44A8-BB24-4591CECC7154}" type="presParOf" srcId="{C6BADCAD-25C7-4E5C-9C79-B6ABBF39C368}" destId="{A57C79E6-4A49-4206-999C-7885B6AFCFC2}" srcOrd="0" destOrd="0" presId="urn:microsoft.com/office/officeart/2008/layout/VerticalCircleList"/>
    <dgm:cxn modelId="{3888FF63-89BD-4DB0-8C77-27835A1FE877}" type="presParOf" srcId="{C6BADCAD-25C7-4E5C-9C79-B6ABBF39C368}" destId="{ABBBE227-2CCD-4B83-BAEE-7703BB0AD0A9}" srcOrd="1" destOrd="0" presId="urn:microsoft.com/office/officeart/2008/layout/VerticalCircleList"/>
    <dgm:cxn modelId="{6E38A0DD-4E3B-4382-A4D4-D4686AA38986}" type="presParOf" srcId="{C6BADCAD-25C7-4E5C-9C79-B6ABBF39C368}" destId="{4E92BB67-D717-4134-AF4F-3C5685113BA1}" srcOrd="2" destOrd="0" presId="urn:microsoft.com/office/officeart/2008/layout/VerticalCircleList"/>
    <dgm:cxn modelId="{44EB9CEB-D260-4826-9614-68CFB8592CA9}" type="presParOf" srcId="{06AA3DBD-FEC8-4BB1-A097-C5CCBAF9F732}" destId="{AF2EDA84-53D7-4F30-8B6F-C8ABBF48AD9A}" srcOrd="2" destOrd="0" presId="urn:microsoft.com/office/officeart/2008/layout/VerticalCircleList"/>
    <dgm:cxn modelId="{91BEC627-8A2A-4E36-94C9-9F87DAF984FA}" type="presParOf" srcId="{AF2EDA84-53D7-4F30-8B6F-C8ABBF48AD9A}" destId="{42A8C4FE-FDFF-490E-B10D-4F49BD5939DE}" srcOrd="0" destOrd="0" presId="urn:microsoft.com/office/officeart/2008/layout/VerticalCircleList"/>
    <dgm:cxn modelId="{7ADEF6BB-3CBB-4480-9D9E-DF4781E1257E}" type="presParOf" srcId="{AF2EDA84-53D7-4F30-8B6F-C8ABBF48AD9A}" destId="{AD30BB36-D64A-4FD1-88CF-B6B0780178EC}" srcOrd="1" destOrd="0" presId="urn:microsoft.com/office/officeart/2008/layout/VerticalCircleList"/>
    <dgm:cxn modelId="{1E86421C-891A-4726-B314-45F7410BC41B}" type="presParOf" srcId="{AF2EDA84-53D7-4F30-8B6F-C8ABBF48AD9A}" destId="{FF4C03FB-1311-40A6-8040-CE0F43F49696}" srcOrd="2" destOrd="0" presId="urn:microsoft.com/office/officeart/2008/layout/VerticalCircleList"/>
    <dgm:cxn modelId="{21F27733-7302-419F-B0B3-35181F62EF33}" type="presParOf" srcId="{06AA3DBD-FEC8-4BB1-A097-C5CCBAF9F732}" destId="{3709CE9E-BD23-4F58-A470-0C7BAADD0152}" srcOrd="3" destOrd="0" presId="urn:microsoft.com/office/officeart/2008/layout/VerticalCircleList"/>
    <dgm:cxn modelId="{6FBD0B21-64F5-43EA-AD71-D677BB1454FE}" type="presParOf" srcId="{3709CE9E-BD23-4F58-A470-0C7BAADD0152}" destId="{DECBC8D2-170A-49F8-A45A-081F857D8B68}" srcOrd="0" destOrd="0" presId="urn:microsoft.com/office/officeart/2008/layout/VerticalCircleList"/>
    <dgm:cxn modelId="{A00A18C4-7365-42FA-9BF4-F071479E7B54}" type="presParOf" srcId="{3709CE9E-BD23-4F58-A470-0C7BAADD0152}" destId="{C0418DE9-B3CD-4498-AF2D-F630E4278F44}" srcOrd="1" destOrd="0" presId="urn:microsoft.com/office/officeart/2008/layout/VerticalCircleList"/>
    <dgm:cxn modelId="{E1620DCA-42AC-4C36-91B8-9497B3C38D9E}" type="presParOf" srcId="{3709CE9E-BD23-4F58-A470-0C7BAADD0152}" destId="{F1EBF4B9-843A-4022-BA2F-06534DB073D7}" srcOrd="2" destOrd="0" presId="urn:microsoft.com/office/officeart/2008/layout/VerticalCircleList"/>
    <dgm:cxn modelId="{30801B5F-E2D5-463A-A3C5-C3778BE285A7}" type="presParOf" srcId="{06AA3DBD-FEC8-4BB1-A097-C5CCBAF9F732}" destId="{99FE47C8-915E-442A-AD6D-BE3167C3BAC6}" srcOrd="4" destOrd="0" presId="urn:microsoft.com/office/officeart/2008/layout/VerticalCircleList"/>
    <dgm:cxn modelId="{9EAE56B7-5693-4886-9656-824843BE90B3}" type="presParOf" srcId="{99FE47C8-915E-442A-AD6D-BE3167C3BAC6}" destId="{DA128B54-8EAE-483B-9F79-8AE0ACF116CB}" srcOrd="0" destOrd="0" presId="urn:microsoft.com/office/officeart/2008/layout/VerticalCircleList"/>
    <dgm:cxn modelId="{EE50B99F-6E51-46C9-94F7-C80104B6CDDA}" type="presParOf" srcId="{99FE47C8-915E-442A-AD6D-BE3167C3BAC6}" destId="{37CEA9E3-3CE5-4C19-AB29-70CD79090F60}" srcOrd="1" destOrd="0" presId="urn:microsoft.com/office/officeart/2008/layout/VerticalCircleList"/>
    <dgm:cxn modelId="{711D4959-A700-436F-8084-1D53E7A097AB}" type="presParOf" srcId="{99FE47C8-915E-442A-AD6D-BE3167C3BAC6}" destId="{44D78195-A990-4BDC-B636-3FA14324806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EE2277-FCFD-4D49-AD12-11DC3A76B567}" type="doc">
      <dgm:prSet loTypeId="urn:microsoft.com/office/officeart/2005/8/layout/hProcess6" loCatId="process" qsTypeId="urn:microsoft.com/office/officeart/2005/8/quickstyle/3d2" qsCatId="3D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AE7329AA-571B-4116-BFAD-655547393B36}">
      <dgm:prSet/>
      <dgm:spPr/>
      <dgm:t>
        <a:bodyPr/>
        <a:lstStyle/>
        <a:p>
          <a:pPr rtl="0"/>
          <a:r>
            <a:rPr lang="en-US" baseline="0" dirty="0" smtClean="0"/>
            <a:t>eResource Central</a:t>
          </a:r>
          <a:endParaRPr lang="en-US" dirty="0"/>
        </a:p>
      </dgm:t>
    </dgm:pt>
    <dgm:pt modelId="{98C9608F-C627-44BD-B3DA-3E02E7C9EE90}" type="parTrans" cxnId="{947D15E8-7E2E-42BB-929C-EA5F80405DEE}">
      <dgm:prSet/>
      <dgm:spPr/>
      <dgm:t>
        <a:bodyPr/>
        <a:lstStyle/>
        <a:p>
          <a:endParaRPr lang="en-US"/>
        </a:p>
      </dgm:t>
    </dgm:pt>
    <dgm:pt modelId="{04E32556-9E4D-4A0F-BFD4-98536307487C}" type="sibTrans" cxnId="{947D15E8-7E2E-42BB-929C-EA5F80405DEE}">
      <dgm:prSet/>
      <dgm:spPr/>
      <dgm:t>
        <a:bodyPr/>
        <a:lstStyle/>
        <a:p>
          <a:endParaRPr lang="en-US"/>
        </a:p>
      </dgm:t>
    </dgm:pt>
    <dgm:pt modelId="{F3FE708F-DE57-4B52-B82D-A47460C02EDE}">
      <dgm:prSet/>
      <dgm:spPr/>
      <dgm:t>
        <a:bodyPr/>
        <a:lstStyle/>
        <a:p>
          <a:pPr rtl="0"/>
          <a:r>
            <a:rPr lang="en-US" baseline="0" dirty="0" smtClean="0"/>
            <a:t>OverDrive</a:t>
          </a:r>
          <a:endParaRPr lang="en-US" dirty="0"/>
        </a:p>
      </dgm:t>
    </dgm:pt>
    <dgm:pt modelId="{2F3AD4A1-4688-4420-AA04-F6ED99116179}" type="parTrans" cxnId="{13EBFF1B-3B95-4286-A2C3-B2F57420323C}">
      <dgm:prSet/>
      <dgm:spPr/>
      <dgm:t>
        <a:bodyPr/>
        <a:lstStyle/>
        <a:p>
          <a:endParaRPr lang="en-US"/>
        </a:p>
      </dgm:t>
    </dgm:pt>
    <dgm:pt modelId="{997FA899-1C85-46D7-884D-F44C98704929}" type="sibTrans" cxnId="{13EBFF1B-3B95-4286-A2C3-B2F57420323C}">
      <dgm:prSet/>
      <dgm:spPr/>
      <dgm:t>
        <a:bodyPr/>
        <a:lstStyle/>
        <a:p>
          <a:endParaRPr lang="en-US"/>
        </a:p>
      </dgm:t>
    </dgm:pt>
    <dgm:pt modelId="{5426AD98-9018-4A1D-96CE-A97100292561}">
      <dgm:prSet/>
      <dgm:spPr/>
      <dgm:t>
        <a:bodyPr/>
        <a:lstStyle/>
        <a:p>
          <a:pPr rtl="0"/>
          <a:r>
            <a:rPr lang="en-US" baseline="0" dirty="0" smtClean="0"/>
            <a:t>My Media Mall</a:t>
          </a:r>
          <a:endParaRPr lang="en-US" dirty="0"/>
        </a:p>
      </dgm:t>
    </dgm:pt>
    <dgm:pt modelId="{8A484E8B-6379-4204-9522-1DF46F02B7D8}" type="parTrans" cxnId="{06D8994A-E86C-410A-A411-C0B149A942E3}">
      <dgm:prSet/>
      <dgm:spPr/>
      <dgm:t>
        <a:bodyPr/>
        <a:lstStyle/>
        <a:p>
          <a:endParaRPr lang="en-US"/>
        </a:p>
      </dgm:t>
    </dgm:pt>
    <dgm:pt modelId="{864D196C-FFE7-452E-9D6E-10D76D6DF3D2}" type="sibTrans" cxnId="{06D8994A-E86C-410A-A411-C0B149A942E3}">
      <dgm:prSet/>
      <dgm:spPr/>
      <dgm:t>
        <a:bodyPr/>
        <a:lstStyle/>
        <a:p>
          <a:endParaRPr lang="en-US"/>
        </a:p>
      </dgm:t>
    </dgm:pt>
    <dgm:pt modelId="{BEF042CA-4301-479E-A1BE-E04E6FB5C908}">
      <dgm:prSet/>
      <dgm:spPr/>
      <dgm:t>
        <a:bodyPr/>
        <a:lstStyle/>
        <a:p>
          <a:pPr rtl="0"/>
          <a:r>
            <a:rPr lang="en-US" baseline="0" dirty="0" smtClean="0"/>
            <a:t>eMedia Library</a:t>
          </a:r>
          <a:endParaRPr lang="en-US" dirty="0"/>
        </a:p>
      </dgm:t>
    </dgm:pt>
    <dgm:pt modelId="{FE98E387-F7CF-4CB7-A175-FEBD6D7EEBE9}" type="parTrans" cxnId="{3FE19E5D-DB55-4C27-B78E-B4F298F5DB47}">
      <dgm:prSet/>
      <dgm:spPr/>
      <dgm:t>
        <a:bodyPr/>
        <a:lstStyle/>
        <a:p>
          <a:endParaRPr lang="en-US"/>
        </a:p>
      </dgm:t>
    </dgm:pt>
    <dgm:pt modelId="{BA2510BB-3704-45C4-89B2-86D4C9450DDE}" type="sibTrans" cxnId="{3FE19E5D-DB55-4C27-B78E-B4F298F5DB47}">
      <dgm:prSet/>
      <dgm:spPr/>
      <dgm:t>
        <a:bodyPr/>
        <a:lstStyle/>
        <a:p>
          <a:endParaRPr lang="en-US"/>
        </a:p>
      </dgm:t>
    </dgm:pt>
    <dgm:pt modelId="{A8FB6143-67A0-4E52-A0F0-3FFFBA6875CF}">
      <dgm:prSet/>
      <dgm:spPr/>
      <dgm:t>
        <a:bodyPr/>
        <a:lstStyle/>
        <a:p>
          <a:pPr rtl="0"/>
          <a:r>
            <a:rPr lang="en-US" baseline="0" dirty="0" smtClean="0"/>
            <a:t>Media on Demand</a:t>
          </a:r>
          <a:endParaRPr lang="en-US" dirty="0"/>
        </a:p>
      </dgm:t>
    </dgm:pt>
    <dgm:pt modelId="{08202DF7-50C2-461C-8772-63ECB5C910CC}" type="parTrans" cxnId="{AB56E559-1916-40B4-A053-4CA09516ECA6}">
      <dgm:prSet/>
      <dgm:spPr/>
      <dgm:t>
        <a:bodyPr/>
        <a:lstStyle/>
        <a:p>
          <a:endParaRPr lang="en-US"/>
        </a:p>
      </dgm:t>
    </dgm:pt>
    <dgm:pt modelId="{F876597E-8760-4A9D-B9C7-35DC70B8E42A}" type="sibTrans" cxnId="{AB56E559-1916-40B4-A053-4CA09516ECA6}">
      <dgm:prSet/>
      <dgm:spPr/>
      <dgm:t>
        <a:bodyPr/>
        <a:lstStyle/>
        <a:p>
          <a:endParaRPr lang="en-US"/>
        </a:p>
      </dgm:t>
    </dgm:pt>
    <dgm:pt modelId="{FA7719C0-B839-4603-A326-3234B5696230}">
      <dgm:prSet/>
      <dgm:spPr/>
      <dgm:t>
        <a:bodyPr/>
        <a:lstStyle/>
        <a:p>
          <a:pPr rtl="0"/>
          <a:r>
            <a:rPr lang="en-US" baseline="0" dirty="0" smtClean="0"/>
            <a:t>OverDrive Advantage accounts</a:t>
          </a:r>
          <a:endParaRPr lang="en-US" dirty="0"/>
        </a:p>
      </dgm:t>
    </dgm:pt>
    <dgm:pt modelId="{17737311-BEEB-4F7C-9C52-E738FBE79F5B}" type="parTrans" cxnId="{B978E753-A4C2-446A-AE28-608F9AAB0115}">
      <dgm:prSet/>
      <dgm:spPr/>
      <dgm:t>
        <a:bodyPr/>
        <a:lstStyle/>
        <a:p>
          <a:endParaRPr lang="en-US"/>
        </a:p>
      </dgm:t>
    </dgm:pt>
    <dgm:pt modelId="{A3B038F2-1B0D-4A6D-9239-FFB19753408E}" type="sibTrans" cxnId="{B978E753-A4C2-446A-AE28-608F9AAB0115}">
      <dgm:prSet/>
      <dgm:spPr/>
      <dgm:t>
        <a:bodyPr/>
        <a:lstStyle/>
        <a:p>
          <a:endParaRPr lang="en-US"/>
        </a:p>
      </dgm:t>
    </dgm:pt>
    <dgm:pt modelId="{F0E9773B-C04E-40D1-ACCB-9F621B9D6092}">
      <dgm:prSet/>
      <dgm:spPr/>
      <dgm:t>
        <a:bodyPr/>
        <a:lstStyle/>
        <a:p>
          <a:pPr rtl="0"/>
          <a:r>
            <a:rPr lang="en-US" baseline="0" dirty="0" smtClean="0"/>
            <a:t>3M Cloud</a:t>
          </a:r>
          <a:endParaRPr lang="en-US" dirty="0"/>
        </a:p>
      </dgm:t>
    </dgm:pt>
    <dgm:pt modelId="{570810F2-6BD7-4F28-9B65-9B0ABE3A6C27}" type="parTrans" cxnId="{7CD1C40E-59A1-43BF-A1EA-77D27DF9A8F6}">
      <dgm:prSet/>
      <dgm:spPr/>
      <dgm:t>
        <a:bodyPr/>
        <a:lstStyle/>
        <a:p>
          <a:endParaRPr lang="en-US"/>
        </a:p>
      </dgm:t>
    </dgm:pt>
    <dgm:pt modelId="{152E5FEC-3BFF-4E91-BC22-C12D770A47E5}" type="sibTrans" cxnId="{7CD1C40E-59A1-43BF-A1EA-77D27DF9A8F6}">
      <dgm:prSet/>
      <dgm:spPr/>
      <dgm:t>
        <a:bodyPr/>
        <a:lstStyle/>
        <a:p>
          <a:endParaRPr lang="en-US"/>
        </a:p>
      </dgm:t>
    </dgm:pt>
    <dgm:pt modelId="{BAF003E2-4C36-4435-B53E-A3BE0736BC74}">
      <dgm:prSet/>
      <dgm:spPr/>
      <dgm:t>
        <a:bodyPr/>
        <a:lstStyle/>
        <a:p>
          <a:pPr rtl="0"/>
          <a:r>
            <a:rPr lang="en-US" baseline="0" dirty="0" smtClean="0"/>
            <a:t>B&amp;T Axis 360</a:t>
          </a:r>
          <a:endParaRPr lang="en-US" dirty="0"/>
        </a:p>
      </dgm:t>
    </dgm:pt>
    <dgm:pt modelId="{6716F4E5-8ADA-4DA8-B8AB-9BE17C8A6A97}" type="parTrans" cxnId="{012272A6-E46B-4B59-8B0B-1148B3282384}">
      <dgm:prSet/>
      <dgm:spPr/>
      <dgm:t>
        <a:bodyPr/>
        <a:lstStyle/>
        <a:p>
          <a:endParaRPr lang="en-US"/>
        </a:p>
      </dgm:t>
    </dgm:pt>
    <dgm:pt modelId="{EC5B725A-37C2-42E3-A03A-F6A76F128C91}" type="sibTrans" cxnId="{012272A6-E46B-4B59-8B0B-1148B3282384}">
      <dgm:prSet/>
      <dgm:spPr/>
      <dgm:t>
        <a:bodyPr/>
        <a:lstStyle/>
        <a:p>
          <a:endParaRPr lang="en-US"/>
        </a:p>
      </dgm:t>
    </dgm:pt>
    <dgm:pt modelId="{589B5E11-0D14-4004-B51B-4AB9C784520B}" type="pres">
      <dgm:prSet presAssocID="{80EE2277-FCFD-4D49-AD12-11DC3A76B5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70FDED-0D72-4CA4-9858-0826FAFA9059}" type="pres">
      <dgm:prSet presAssocID="{AE7329AA-571B-4116-BFAD-655547393B36}" presName="compNode" presStyleCnt="0"/>
      <dgm:spPr/>
    </dgm:pt>
    <dgm:pt modelId="{7AD103B8-F64B-495F-813F-B132B1D74352}" type="pres">
      <dgm:prSet presAssocID="{AE7329AA-571B-4116-BFAD-655547393B36}" presName="noGeometry" presStyleCnt="0"/>
      <dgm:spPr/>
    </dgm:pt>
    <dgm:pt modelId="{D51B5A7B-EFAA-4C91-9A3F-A6760F02FDFD}" type="pres">
      <dgm:prSet presAssocID="{AE7329AA-571B-4116-BFAD-655547393B36}" presName="childTextVisible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CB40C-434A-4919-BF0A-494404D228AA}" type="pres">
      <dgm:prSet presAssocID="{AE7329AA-571B-4116-BFAD-655547393B36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D0A98F65-A11F-40C2-B57B-B3F98D204407}" type="pres">
      <dgm:prSet presAssocID="{AE7329AA-571B-4116-BFAD-655547393B3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E19E5D-DB55-4C27-B78E-B4F298F5DB47}" srcId="{AE7329AA-571B-4116-BFAD-655547393B36}" destId="{BEF042CA-4301-479E-A1BE-E04E6FB5C908}" srcOrd="2" destOrd="0" parTransId="{FE98E387-F7CF-4CB7-A175-FEBD6D7EEBE9}" sibTransId="{BA2510BB-3704-45C4-89B2-86D4C9450DDE}"/>
    <dgm:cxn modelId="{13EBFF1B-3B95-4286-A2C3-B2F57420323C}" srcId="{AE7329AA-571B-4116-BFAD-655547393B36}" destId="{F3FE708F-DE57-4B52-B82D-A47460C02EDE}" srcOrd="0" destOrd="0" parTransId="{2F3AD4A1-4688-4420-AA04-F6ED99116179}" sibTransId="{997FA899-1C85-46D7-884D-F44C98704929}"/>
    <dgm:cxn modelId="{FA4A75B5-ACAE-4A32-B32A-5327D2F62DA2}" type="presOf" srcId="{BEF042CA-4301-479E-A1BE-E04E6FB5C908}" destId="{D51B5A7B-EFAA-4C91-9A3F-A6760F02FDFD}" srcOrd="0" destOrd="2" presId="urn:microsoft.com/office/officeart/2005/8/layout/hProcess6"/>
    <dgm:cxn modelId="{7E870E9E-637E-4047-92E0-7052DCFBECE1}" type="presOf" srcId="{5426AD98-9018-4A1D-96CE-A97100292561}" destId="{D51B5A7B-EFAA-4C91-9A3F-A6760F02FDFD}" srcOrd="0" destOrd="1" presId="urn:microsoft.com/office/officeart/2005/8/layout/hProcess6"/>
    <dgm:cxn modelId="{1AEFB1DB-75CF-4032-A20D-B33BAB844426}" type="presOf" srcId="{F3FE708F-DE57-4B52-B82D-A47460C02EDE}" destId="{D51B5A7B-EFAA-4C91-9A3F-A6760F02FDFD}" srcOrd="0" destOrd="0" presId="urn:microsoft.com/office/officeart/2005/8/layout/hProcess6"/>
    <dgm:cxn modelId="{85FEFFB8-1719-4EFA-9B1B-A0DF3476BE84}" type="presOf" srcId="{A8FB6143-67A0-4E52-A0F0-3FFFBA6875CF}" destId="{B0FCB40C-434A-4919-BF0A-494404D228AA}" srcOrd="1" destOrd="3" presId="urn:microsoft.com/office/officeart/2005/8/layout/hProcess6"/>
    <dgm:cxn modelId="{947D15E8-7E2E-42BB-929C-EA5F80405DEE}" srcId="{80EE2277-FCFD-4D49-AD12-11DC3A76B567}" destId="{AE7329AA-571B-4116-BFAD-655547393B36}" srcOrd="0" destOrd="0" parTransId="{98C9608F-C627-44BD-B3DA-3E02E7C9EE90}" sibTransId="{04E32556-9E4D-4A0F-BFD4-98536307487C}"/>
    <dgm:cxn modelId="{42118AF2-E436-4C9C-9FB9-AE569F34553F}" type="presOf" srcId="{BAF003E2-4C36-4435-B53E-A3BE0736BC74}" destId="{D51B5A7B-EFAA-4C91-9A3F-A6760F02FDFD}" srcOrd="0" destOrd="6" presId="urn:microsoft.com/office/officeart/2005/8/layout/hProcess6"/>
    <dgm:cxn modelId="{012272A6-E46B-4B59-8B0B-1148B3282384}" srcId="{AE7329AA-571B-4116-BFAD-655547393B36}" destId="{BAF003E2-4C36-4435-B53E-A3BE0736BC74}" srcOrd="6" destOrd="0" parTransId="{6716F4E5-8ADA-4DA8-B8AB-9BE17C8A6A97}" sibTransId="{EC5B725A-37C2-42E3-A03A-F6A76F128C91}"/>
    <dgm:cxn modelId="{A2FA66DF-E03D-433D-BF11-E3D74FBA8536}" type="presOf" srcId="{AE7329AA-571B-4116-BFAD-655547393B36}" destId="{D0A98F65-A11F-40C2-B57B-B3F98D204407}" srcOrd="0" destOrd="0" presId="urn:microsoft.com/office/officeart/2005/8/layout/hProcess6"/>
    <dgm:cxn modelId="{7CD1C40E-59A1-43BF-A1EA-77D27DF9A8F6}" srcId="{AE7329AA-571B-4116-BFAD-655547393B36}" destId="{F0E9773B-C04E-40D1-ACCB-9F621B9D6092}" srcOrd="5" destOrd="0" parTransId="{570810F2-6BD7-4F28-9B65-9B0ABE3A6C27}" sibTransId="{152E5FEC-3BFF-4E91-BC22-C12D770A47E5}"/>
    <dgm:cxn modelId="{06D8994A-E86C-410A-A411-C0B149A942E3}" srcId="{AE7329AA-571B-4116-BFAD-655547393B36}" destId="{5426AD98-9018-4A1D-96CE-A97100292561}" srcOrd="1" destOrd="0" parTransId="{8A484E8B-6379-4204-9522-1DF46F02B7D8}" sibTransId="{864D196C-FFE7-452E-9D6E-10D76D6DF3D2}"/>
    <dgm:cxn modelId="{AB56E559-1916-40B4-A053-4CA09516ECA6}" srcId="{AE7329AA-571B-4116-BFAD-655547393B36}" destId="{A8FB6143-67A0-4E52-A0F0-3FFFBA6875CF}" srcOrd="3" destOrd="0" parTransId="{08202DF7-50C2-461C-8772-63ECB5C910CC}" sibTransId="{F876597E-8760-4A9D-B9C7-35DC70B8E42A}"/>
    <dgm:cxn modelId="{B341A69C-8B09-4544-AD1D-A07B3345FAD1}" type="presOf" srcId="{F0E9773B-C04E-40D1-ACCB-9F621B9D6092}" destId="{B0FCB40C-434A-4919-BF0A-494404D228AA}" srcOrd="1" destOrd="5" presId="urn:microsoft.com/office/officeart/2005/8/layout/hProcess6"/>
    <dgm:cxn modelId="{8AB4E810-D883-438E-B0CC-E1A7053AE4F0}" type="presOf" srcId="{BEF042CA-4301-479E-A1BE-E04E6FB5C908}" destId="{B0FCB40C-434A-4919-BF0A-494404D228AA}" srcOrd="1" destOrd="2" presId="urn:microsoft.com/office/officeart/2005/8/layout/hProcess6"/>
    <dgm:cxn modelId="{2FD357FC-04C1-4A7E-A20F-340321FFACF2}" type="presOf" srcId="{80EE2277-FCFD-4D49-AD12-11DC3A76B567}" destId="{589B5E11-0D14-4004-B51B-4AB9C784520B}" srcOrd="0" destOrd="0" presId="urn:microsoft.com/office/officeart/2005/8/layout/hProcess6"/>
    <dgm:cxn modelId="{F3A7F7A7-BC1B-40AD-B3E5-52E7B7767046}" type="presOf" srcId="{FA7719C0-B839-4603-A326-3234B5696230}" destId="{B0FCB40C-434A-4919-BF0A-494404D228AA}" srcOrd="1" destOrd="4" presId="urn:microsoft.com/office/officeart/2005/8/layout/hProcess6"/>
    <dgm:cxn modelId="{9743F1FB-1D18-4A0B-B41D-2E948644E297}" type="presOf" srcId="{F0E9773B-C04E-40D1-ACCB-9F621B9D6092}" destId="{D51B5A7B-EFAA-4C91-9A3F-A6760F02FDFD}" srcOrd="0" destOrd="5" presId="urn:microsoft.com/office/officeart/2005/8/layout/hProcess6"/>
    <dgm:cxn modelId="{F5C31F9E-454B-402A-B76D-1BCF5CBE060E}" type="presOf" srcId="{FA7719C0-B839-4603-A326-3234B5696230}" destId="{D51B5A7B-EFAA-4C91-9A3F-A6760F02FDFD}" srcOrd="0" destOrd="4" presId="urn:microsoft.com/office/officeart/2005/8/layout/hProcess6"/>
    <dgm:cxn modelId="{668CCE65-9F90-42C9-BE0B-08A7AC6467FB}" type="presOf" srcId="{A8FB6143-67A0-4E52-A0F0-3FFFBA6875CF}" destId="{D51B5A7B-EFAA-4C91-9A3F-A6760F02FDFD}" srcOrd="0" destOrd="3" presId="urn:microsoft.com/office/officeart/2005/8/layout/hProcess6"/>
    <dgm:cxn modelId="{D36F3F9E-D4CA-4AD3-BAA1-45DA33483701}" type="presOf" srcId="{BAF003E2-4C36-4435-B53E-A3BE0736BC74}" destId="{B0FCB40C-434A-4919-BF0A-494404D228AA}" srcOrd="1" destOrd="6" presId="urn:microsoft.com/office/officeart/2005/8/layout/hProcess6"/>
    <dgm:cxn modelId="{728E9045-4610-4481-B309-33A79289D9D4}" type="presOf" srcId="{5426AD98-9018-4A1D-96CE-A97100292561}" destId="{B0FCB40C-434A-4919-BF0A-494404D228AA}" srcOrd="1" destOrd="1" presId="urn:microsoft.com/office/officeart/2005/8/layout/hProcess6"/>
    <dgm:cxn modelId="{C193BACE-7061-4999-B989-628B6CD8B596}" type="presOf" srcId="{F3FE708F-DE57-4B52-B82D-A47460C02EDE}" destId="{B0FCB40C-434A-4919-BF0A-494404D228AA}" srcOrd="1" destOrd="0" presId="urn:microsoft.com/office/officeart/2005/8/layout/hProcess6"/>
    <dgm:cxn modelId="{B978E753-A4C2-446A-AE28-608F9AAB0115}" srcId="{AE7329AA-571B-4116-BFAD-655547393B36}" destId="{FA7719C0-B839-4603-A326-3234B5696230}" srcOrd="4" destOrd="0" parTransId="{17737311-BEEB-4F7C-9C52-E738FBE79F5B}" sibTransId="{A3B038F2-1B0D-4A6D-9239-FFB19753408E}"/>
    <dgm:cxn modelId="{8A04C6F4-F264-4986-B214-6C957B6CD4A0}" type="presParOf" srcId="{589B5E11-0D14-4004-B51B-4AB9C784520B}" destId="{1070FDED-0D72-4CA4-9858-0826FAFA9059}" srcOrd="0" destOrd="0" presId="urn:microsoft.com/office/officeart/2005/8/layout/hProcess6"/>
    <dgm:cxn modelId="{AAEB24AD-2EE4-4F1F-8616-4D642FEE0C8C}" type="presParOf" srcId="{1070FDED-0D72-4CA4-9858-0826FAFA9059}" destId="{7AD103B8-F64B-495F-813F-B132B1D74352}" srcOrd="0" destOrd="0" presId="urn:microsoft.com/office/officeart/2005/8/layout/hProcess6"/>
    <dgm:cxn modelId="{C6B97173-A499-4A85-832E-10BBFE635988}" type="presParOf" srcId="{1070FDED-0D72-4CA4-9858-0826FAFA9059}" destId="{D51B5A7B-EFAA-4C91-9A3F-A6760F02FDFD}" srcOrd="1" destOrd="0" presId="urn:microsoft.com/office/officeart/2005/8/layout/hProcess6"/>
    <dgm:cxn modelId="{B8D57513-A567-4E50-90AA-0221961D00F2}" type="presParOf" srcId="{1070FDED-0D72-4CA4-9858-0826FAFA9059}" destId="{B0FCB40C-434A-4919-BF0A-494404D228AA}" srcOrd="2" destOrd="0" presId="urn:microsoft.com/office/officeart/2005/8/layout/hProcess6"/>
    <dgm:cxn modelId="{5C100D1F-DC2B-47D9-AB90-C8D9770999D5}" type="presParOf" srcId="{1070FDED-0D72-4CA4-9858-0826FAFA9059}" destId="{D0A98F65-A11F-40C2-B57B-B3F98D20440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EE9D39-68E3-4569-AA01-9ECDE4D88C51}" type="doc">
      <dgm:prSet loTypeId="urn:microsoft.com/office/officeart/2005/8/layout/vList5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BD1C9E8-3720-4D6B-9B91-FF471B2C5357}">
      <dgm:prSet/>
      <dgm:spPr/>
      <dgm:t>
        <a:bodyPr/>
        <a:lstStyle/>
        <a:p>
          <a:pPr rtl="0"/>
          <a:r>
            <a:rPr lang="en-US" b="1" dirty="0" smtClean="0"/>
            <a:t>Full eBook integration</a:t>
          </a:r>
          <a:endParaRPr lang="en-US" b="1" dirty="0"/>
        </a:p>
      </dgm:t>
    </dgm:pt>
    <dgm:pt modelId="{BFB04DF3-BD9B-430B-8AFA-20F697A79256}" type="parTrans" cxnId="{9A1D980A-2102-487E-9306-776DCDB01E55}">
      <dgm:prSet/>
      <dgm:spPr/>
      <dgm:t>
        <a:bodyPr/>
        <a:lstStyle/>
        <a:p>
          <a:endParaRPr lang="en-US"/>
        </a:p>
      </dgm:t>
    </dgm:pt>
    <dgm:pt modelId="{F6178D8E-D3E0-4219-99BF-B0422BF0BB9A}" type="sibTrans" cxnId="{9A1D980A-2102-487E-9306-776DCDB01E55}">
      <dgm:prSet/>
      <dgm:spPr/>
      <dgm:t>
        <a:bodyPr/>
        <a:lstStyle/>
        <a:p>
          <a:endParaRPr lang="en-US"/>
        </a:p>
      </dgm:t>
    </dgm:pt>
    <dgm:pt modelId="{4895DB07-5884-4920-8CEC-F07DEA1E9875}">
      <dgm:prSet/>
      <dgm:spPr/>
      <dgm:t>
        <a:bodyPr/>
        <a:lstStyle/>
        <a:p>
          <a:pPr rtl="0"/>
          <a:r>
            <a:rPr lang="en-US" b="1" dirty="0" smtClean="0"/>
            <a:t>No MARC loading by SWAN staff</a:t>
          </a:r>
          <a:endParaRPr lang="en-US" b="1" dirty="0"/>
        </a:p>
      </dgm:t>
    </dgm:pt>
    <dgm:pt modelId="{53DF8EAC-B2E2-4FFF-B2E0-6B62E74CA4DA}" type="parTrans" cxnId="{B5E251C5-14C2-4885-83E3-618DCF04DF92}">
      <dgm:prSet/>
      <dgm:spPr/>
      <dgm:t>
        <a:bodyPr/>
        <a:lstStyle/>
        <a:p>
          <a:endParaRPr lang="en-US"/>
        </a:p>
      </dgm:t>
    </dgm:pt>
    <dgm:pt modelId="{A952C7EA-9679-4AEA-B6BA-63BE7ABC211A}" type="sibTrans" cxnId="{B5E251C5-14C2-4885-83E3-618DCF04DF92}">
      <dgm:prSet/>
      <dgm:spPr/>
      <dgm:t>
        <a:bodyPr/>
        <a:lstStyle/>
        <a:p>
          <a:endParaRPr lang="en-US"/>
        </a:p>
      </dgm:t>
    </dgm:pt>
    <dgm:pt modelId="{D93E39A1-3ACC-4C48-A6DB-3CC393156153}">
      <dgm:prSet/>
      <dgm:spPr/>
      <dgm:t>
        <a:bodyPr/>
        <a:lstStyle/>
        <a:p>
          <a:pPr rtl="0"/>
          <a:r>
            <a:rPr lang="en-US" b="1" dirty="0" smtClean="0"/>
            <a:t>Patron placed</a:t>
          </a:r>
        </a:p>
        <a:p>
          <a:pPr rtl="0"/>
          <a:r>
            <a:rPr lang="en-US" b="1" dirty="0" smtClean="0"/>
            <a:t>holds</a:t>
          </a:r>
          <a:endParaRPr lang="en-US" b="1" dirty="0"/>
        </a:p>
      </dgm:t>
    </dgm:pt>
    <dgm:pt modelId="{EEE642E1-58FD-4514-8BF8-CDDE7A11E042}" type="parTrans" cxnId="{7932610E-DC24-4213-9DAB-B04B00DA7820}">
      <dgm:prSet/>
      <dgm:spPr/>
      <dgm:t>
        <a:bodyPr/>
        <a:lstStyle/>
        <a:p>
          <a:endParaRPr lang="en-US"/>
        </a:p>
      </dgm:t>
    </dgm:pt>
    <dgm:pt modelId="{6D7463DB-FDDC-4FB3-9333-3DAD2ECA02FE}" type="sibTrans" cxnId="{7932610E-DC24-4213-9DAB-B04B00DA7820}">
      <dgm:prSet/>
      <dgm:spPr/>
      <dgm:t>
        <a:bodyPr/>
        <a:lstStyle/>
        <a:p>
          <a:endParaRPr lang="en-US"/>
        </a:p>
      </dgm:t>
    </dgm:pt>
    <dgm:pt modelId="{1DD8E40A-4230-4AC3-B484-393C9D5A9C53}">
      <dgm:prSet/>
      <dgm:spPr/>
      <dgm:t>
        <a:bodyPr/>
        <a:lstStyle/>
        <a:p>
          <a:pPr rtl="0"/>
          <a:r>
            <a:rPr lang="en-US" b="1" dirty="0" smtClean="0"/>
            <a:t>Patron download from OPAC</a:t>
          </a:r>
          <a:endParaRPr lang="en-US" b="1" dirty="0"/>
        </a:p>
      </dgm:t>
    </dgm:pt>
    <dgm:pt modelId="{50083002-4827-47EF-BC16-7AE363102073}" type="parTrans" cxnId="{47C10703-E992-4C78-82D6-EBBF87D9CCE6}">
      <dgm:prSet/>
      <dgm:spPr/>
      <dgm:t>
        <a:bodyPr/>
        <a:lstStyle/>
        <a:p>
          <a:endParaRPr lang="en-US"/>
        </a:p>
      </dgm:t>
    </dgm:pt>
    <dgm:pt modelId="{DCB705F2-D465-4C88-A74C-4F2A1D29BCF3}" type="sibTrans" cxnId="{47C10703-E992-4C78-82D6-EBBF87D9CCE6}">
      <dgm:prSet/>
      <dgm:spPr/>
      <dgm:t>
        <a:bodyPr/>
        <a:lstStyle/>
        <a:p>
          <a:endParaRPr lang="en-US"/>
        </a:p>
      </dgm:t>
    </dgm:pt>
    <dgm:pt modelId="{4DE21A77-D11D-486E-921A-0FADB2C20424}" type="pres">
      <dgm:prSet presAssocID="{A2EE9D39-68E3-4569-AA01-9ECDE4D88C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55D6BB-F458-4983-A3CC-F2666A3BBEA5}" type="pres">
      <dgm:prSet presAssocID="{BBD1C9E8-3720-4D6B-9B91-FF471B2C5357}" presName="linNode" presStyleCnt="0"/>
      <dgm:spPr/>
    </dgm:pt>
    <dgm:pt modelId="{9402B362-1B49-4214-8313-CD5397CD369F}" type="pres">
      <dgm:prSet presAssocID="{BBD1C9E8-3720-4D6B-9B91-FF471B2C535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95A92-76E7-4A32-90A6-F7ECE5C7D3D6}" type="pres">
      <dgm:prSet presAssocID="{F6178D8E-D3E0-4219-99BF-B0422BF0BB9A}" presName="sp" presStyleCnt="0"/>
      <dgm:spPr/>
    </dgm:pt>
    <dgm:pt modelId="{DE861894-DB3B-4C42-A337-A241874FD61C}" type="pres">
      <dgm:prSet presAssocID="{4895DB07-5884-4920-8CEC-F07DEA1E9875}" presName="linNode" presStyleCnt="0"/>
      <dgm:spPr/>
    </dgm:pt>
    <dgm:pt modelId="{B53710B9-D028-4B80-9F94-4E03DC4340C3}" type="pres">
      <dgm:prSet presAssocID="{4895DB07-5884-4920-8CEC-F07DEA1E987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A912F-2CC2-470F-909F-6DDC9644C493}" type="pres">
      <dgm:prSet presAssocID="{A952C7EA-9679-4AEA-B6BA-63BE7ABC211A}" presName="sp" presStyleCnt="0"/>
      <dgm:spPr/>
    </dgm:pt>
    <dgm:pt modelId="{DC7EFC3A-D20A-4705-9E88-27DF1C5FA92C}" type="pres">
      <dgm:prSet presAssocID="{D93E39A1-3ACC-4C48-A6DB-3CC393156153}" presName="linNode" presStyleCnt="0"/>
      <dgm:spPr/>
    </dgm:pt>
    <dgm:pt modelId="{75BCD290-CA29-4B16-BCD0-3DFD338C5CCD}" type="pres">
      <dgm:prSet presAssocID="{D93E39A1-3ACC-4C48-A6DB-3CC39315615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8F8A1-B2A0-449B-A432-2271DA7730C7}" type="pres">
      <dgm:prSet presAssocID="{6D7463DB-FDDC-4FB3-9333-3DAD2ECA02FE}" presName="sp" presStyleCnt="0"/>
      <dgm:spPr/>
    </dgm:pt>
    <dgm:pt modelId="{3BE1DD8D-BA45-43C4-B89D-E711390B0C88}" type="pres">
      <dgm:prSet presAssocID="{1DD8E40A-4230-4AC3-B484-393C9D5A9C53}" presName="linNode" presStyleCnt="0"/>
      <dgm:spPr/>
    </dgm:pt>
    <dgm:pt modelId="{FA78B37C-8CCD-4976-8CA6-59B790197D28}" type="pres">
      <dgm:prSet presAssocID="{1DD8E40A-4230-4AC3-B484-393C9D5A9C5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E251C5-14C2-4885-83E3-618DCF04DF92}" srcId="{A2EE9D39-68E3-4569-AA01-9ECDE4D88C51}" destId="{4895DB07-5884-4920-8CEC-F07DEA1E9875}" srcOrd="1" destOrd="0" parTransId="{53DF8EAC-B2E2-4FFF-B2E0-6B62E74CA4DA}" sibTransId="{A952C7EA-9679-4AEA-B6BA-63BE7ABC211A}"/>
    <dgm:cxn modelId="{C58661D1-EB36-45EF-BCD3-2370701236D7}" type="presOf" srcId="{BBD1C9E8-3720-4D6B-9B91-FF471B2C5357}" destId="{9402B362-1B49-4214-8313-CD5397CD369F}" srcOrd="0" destOrd="0" presId="urn:microsoft.com/office/officeart/2005/8/layout/vList5"/>
    <dgm:cxn modelId="{9A1D980A-2102-487E-9306-776DCDB01E55}" srcId="{A2EE9D39-68E3-4569-AA01-9ECDE4D88C51}" destId="{BBD1C9E8-3720-4D6B-9B91-FF471B2C5357}" srcOrd="0" destOrd="0" parTransId="{BFB04DF3-BD9B-430B-8AFA-20F697A79256}" sibTransId="{F6178D8E-D3E0-4219-99BF-B0422BF0BB9A}"/>
    <dgm:cxn modelId="{ABB434FA-F49B-473E-8412-43F0553CCAEA}" type="presOf" srcId="{A2EE9D39-68E3-4569-AA01-9ECDE4D88C51}" destId="{4DE21A77-D11D-486E-921A-0FADB2C20424}" srcOrd="0" destOrd="0" presId="urn:microsoft.com/office/officeart/2005/8/layout/vList5"/>
    <dgm:cxn modelId="{47C10703-E992-4C78-82D6-EBBF87D9CCE6}" srcId="{A2EE9D39-68E3-4569-AA01-9ECDE4D88C51}" destId="{1DD8E40A-4230-4AC3-B484-393C9D5A9C53}" srcOrd="3" destOrd="0" parTransId="{50083002-4827-47EF-BC16-7AE363102073}" sibTransId="{DCB705F2-D465-4C88-A74C-4F2A1D29BCF3}"/>
    <dgm:cxn modelId="{1EE0A4AA-8BF6-43C1-B9CA-ED5AB6CCF399}" type="presOf" srcId="{D93E39A1-3ACC-4C48-A6DB-3CC393156153}" destId="{75BCD290-CA29-4B16-BCD0-3DFD338C5CCD}" srcOrd="0" destOrd="0" presId="urn:microsoft.com/office/officeart/2005/8/layout/vList5"/>
    <dgm:cxn modelId="{47E63FEA-011A-41DA-89EC-C980DC6E896A}" type="presOf" srcId="{4895DB07-5884-4920-8CEC-F07DEA1E9875}" destId="{B53710B9-D028-4B80-9F94-4E03DC4340C3}" srcOrd="0" destOrd="0" presId="urn:microsoft.com/office/officeart/2005/8/layout/vList5"/>
    <dgm:cxn modelId="{5F5776AC-1358-4CDE-A129-43BB4221C80A}" type="presOf" srcId="{1DD8E40A-4230-4AC3-B484-393C9D5A9C53}" destId="{FA78B37C-8CCD-4976-8CA6-59B790197D28}" srcOrd="0" destOrd="0" presId="urn:microsoft.com/office/officeart/2005/8/layout/vList5"/>
    <dgm:cxn modelId="{7932610E-DC24-4213-9DAB-B04B00DA7820}" srcId="{A2EE9D39-68E3-4569-AA01-9ECDE4D88C51}" destId="{D93E39A1-3ACC-4C48-A6DB-3CC393156153}" srcOrd="2" destOrd="0" parTransId="{EEE642E1-58FD-4514-8BF8-CDDE7A11E042}" sibTransId="{6D7463DB-FDDC-4FB3-9333-3DAD2ECA02FE}"/>
    <dgm:cxn modelId="{58D7BFA2-A714-447C-A881-01BBB88EABD1}" type="presParOf" srcId="{4DE21A77-D11D-486E-921A-0FADB2C20424}" destId="{0B55D6BB-F458-4983-A3CC-F2666A3BBEA5}" srcOrd="0" destOrd="0" presId="urn:microsoft.com/office/officeart/2005/8/layout/vList5"/>
    <dgm:cxn modelId="{D411800F-ED72-4427-BA9E-40E7935E945D}" type="presParOf" srcId="{0B55D6BB-F458-4983-A3CC-F2666A3BBEA5}" destId="{9402B362-1B49-4214-8313-CD5397CD369F}" srcOrd="0" destOrd="0" presId="urn:microsoft.com/office/officeart/2005/8/layout/vList5"/>
    <dgm:cxn modelId="{BE0890CC-30DE-40F9-B7B7-2BFC39C487AB}" type="presParOf" srcId="{4DE21A77-D11D-486E-921A-0FADB2C20424}" destId="{C4995A92-76E7-4A32-90A6-F7ECE5C7D3D6}" srcOrd="1" destOrd="0" presId="urn:microsoft.com/office/officeart/2005/8/layout/vList5"/>
    <dgm:cxn modelId="{C257017A-CA76-4130-A45B-FC54B9C52D61}" type="presParOf" srcId="{4DE21A77-D11D-486E-921A-0FADB2C20424}" destId="{DE861894-DB3B-4C42-A337-A241874FD61C}" srcOrd="2" destOrd="0" presId="urn:microsoft.com/office/officeart/2005/8/layout/vList5"/>
    <dgm:cxn modelId="{8BC13C86-6B37-41C7-A499-7C7193C5060B}" type="presParOf" srcId="{DE861894-DB3B-4C42-A337-A241874FD61C}" destId="{B53710B9-D028-4B80-9F94-4E03DC4340C3}" srcOrd="0" destOrd="0" presId="urn:microsoft.com/office/officeart/2005/8/layout/vList5"/>
    <dgm:cxn modelId="{92D48C40-3273-4C3C-9F94-EF7D0C9C1A93}" type="presParOf" srcId="{4DE21A77-D11D-486E-921A-0FADB2C20424}" destId="{FE1A912F-2CC2-470F-909F-6DDC9644C493}" srcOrd="3" destOrd="0" presId="urn:microsoft.com/office/officeart/2005/8/layout/vList5"/>
    <dgm:cxn modelId="{6F1E2E33-7E7D-4477-9E13-AACACBC4CE49}" type="presParOf" srcId="{4DE21A77-D11D-486E-921A-0FADB2C20424}" destId="{DC7EFC3A-D20A-4705-9E88-27DF1C5FA92C}" srcOrd="4" destOrd="0" presId="urn:microsoft.com/office/officeart/2005/8/layout/vList5"/>
    <dgm:cxn modelId="{BC6BED45-F276-449A-9748-178CDEEFC1C5}" type="presParOf" srcId="{DC7EFC3A-D20A-4705-9E88-27DF1C5FA92C}" destId="{75BCD290-CA29-4B16-BCD0-3DFD338C5CCD}" srcOrd="0" destOrd="0" presId="urn:microsoft.com/office/officeart/2005/8/layout/vList5"/>
    <dgm:cxn modelId="{9CF0260C-36B1-4BB3-806E-B0AE5BC53237}" type="presParOf" srcId="{4DE21A77-D11D-486E-921A-0FADB2C20424}" destId="{4148F8A1-B2A0-449B-A432-2271DA7730C7}" srcOrd="5" destOrd="0" presId="urn:microsoft.com/office/officeart/2005/8/layout/vList5"/>
    <dgm:cxn modelId="{40DD7C08-6675-4D62-B40E-5CA40E226790}" type="presParOf" srcId="{4DE21A77-D11D-486E-921A-0FADB2C20424}" destId="{3BE1DD8D-BA45-43C4-B89D-E711390B0C88}" srcOrd="6" destOrd="0" presId="urn:microsoft.com/office/officeart/2005/8/layout/vList5"/>
    <dgm:cxn modelId="{69B7CDB7-8AAB-4EB7-9594-D40749A78A37}" type="presParOf" srcId="{3BE1DD8D-BA45-43C4-B89D-E711390B0C88}" destId="{FA78B37C-8CCD-4976-8CA6-59B790197D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709C5-6B8C-4B80-9A71-A16207D1A9D4}" type="doc">
      <dgm:prSet loTypeId="urn:microsoft.com/office/officeart/2005/8/layout/h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508055-CB82-490D-98C3-CCBC04361291}">
      <dgm:prSet/>
      <dgm:spPr/>
      <dgm:t>
        <a:bodyPr/>
        <a:lstStyle/>
        <a:p>
          <a:pPr rtl="0"/>
          <a:r>
            <a:rPr lang="en-US" dirty="0" smtClean="0"/>
            <a:t>SirsiDynix Voice Automation (SVA)</a:t>
          </a:r>
          <a:endParaRPr lang="en-US" dirty="0"/>
        </a:p>
      </dgm:t>
    </dgm:pt>
    <dgm:pt modelId="{FDDBCF9A-01BD-4733-A258-0BD39092BF84}" type="parTrans" cxnId="{30E3658A-CA48-4E25-A520-B4D56F04DDBA}">
      <dgm:prSet/>
      <dgm:spPr/>
      <dgm:t>
        <a:bodyPr/>
        <a:lstStyle/>
        <a:p>
          <a:endParaRPr lang="en-US"/>
        </a:p>
      </dgm:t>
    </dgm:pt>
    <dgm:pt modelId="{BA36C8F2-33BF-47C9-B4E1-CFAA3B3A18FC}" type="sibTrans" cxnId="{30E3658A-CA48-4E25-A520-B4D56F04DDBA}">
      <dgm:prSet/>
      <dgm:spPr/>
      <dgm:t>
        <a:bodyPr/>
        <a:lstStyle/>
        <a:p>
          <a:endParaRPr lang="en-US"/>
        </a:p>
      </dgm:t>
    </dgm:pt>
    <dgm:pt modelId="{5C4E874F-4724-4DC1-B335-349C28FD1024}">
      <dgm:prSet/>
      <dgm:spPr/>
      <dgm:t>
        <a:bodyPr/>
        <a:lstStyle/>
        <a:p>
          <a:pPr rtl="0"/>
          <a:r>
            <a:rPr lang="en-US" dirty="0" smtClean="0"/>
            <a:t>Text Messaging (SMS)</a:t>
          </a:r>
          <a:endParaRPr lang="en-US" dirty="0"/>
        </a:p>
      </dgm:t>
    </dgm:pt>
    <dgm:pt modelId="{4963D030-A141-4E51-9233-B51CFD5BF2F0}" type="parTrans" cxnId="{0BDAB43A-19C3-482F-A669-391E61C55CA9}">
      <dgm:prSet/>
      <dgm:spPr/>
      <dgm:t>
        <a:bodyPr/>
        <a:lstStyle/>
        <a:p>
          <a:endParaRPr lang="en-US"/>
        </a:p>
      </dgm:t>
    </dgm:pt>
    <dgm:pt modelId="{3DB9FBEF-7752-42E8-8DA2-E70D9FB5F75C}" type="sibTrans" cxnId="{0BDAB43A-19C3-482F-A669-391E61C55CA9}">
      <dgm:prSet/>
      <dgm:spPr/>
      <dgm:t>
        <a:bodyPr/>
        <a:lstStyle/>
        <a:p>
          <a:endParaRPr lang="en-US"/>
        </a:p>
      </dgm:t>
    </dgm:pt>
    <dgm:pt modelId="{FAAA2244-B915-4565-AFF3-0C1B4A7FC1FF}">
      <dgm:prSet/>
      <dgm:spPr/>
      <dgm:t>
        <a:bodyPr/>
        <a:lstStyle/>
        <a:p>
          <a:pPr rtl="0"/>
          <a:r>
            <a:rPr lang="en-US" dirty="0" smtClean="0"/>
            <a:t>Email Notification</a:t>
          </a:r>
          <a:endParaRPr lang="en-US" dirty="0"/>
        </a:p>
      </dgm:t>
    </dgm:pt>
    <dgm:pt modelId="{52D59C6D-690C-44F4-87B6-E90BF0D88EF5}" type="parTrans" cxnId="{AE24C703-A564-42FF-8E0B-B3EEF0E69204}">
      <dgm:prSet/>
      <dgm:spPr/>
      <dgm:t>
        <a:bodyPr/>
        <a:lstStyle/>
        <a:p>
          <a:endParaRPr lang="en-US"/>
        </a:p>
      </dgm:t>
    </dgm:pt>
    <dgm:pt modelId="{AEF2C619-D134-4224-A3D8-AEAC156EDBEE}" type="sibTrans" cxnId="{AE24C703-A564-42FF-8E0B-B3EEF0E69204}">
      <dgm:prSet/>
      <dgm:spPr/>
      <dgm:t>
        <a:bodyPr/>
        <a:lstStyle/>
        <a:p>
          <a:endParaRPr lang="en-US"/>
        </a:p>
      </dgm:t>
    </dgm:pt>
    <dgm:pt modelId="{F42D5C92-5483-4977-9432-2705F2A3DE55}">
      <dgm:prSet/>
      <dgm:spPr/>
      <dgm:t>
        <a:bodyPr/>
        <a:lstStyle/>
        <a:p>
          <a:pPr rtl="0"/>
          <a:r>
            <a:rPr lang="en-US" dirty="0" smtClean="0"/>
            <a:t>Print Notification</a:t>
          </a:r>
          <a:endParaRPr lang="en-US" dirty="0"/>
        </a:p>
      </dgm:t>
    </dgm:pt>
    <dgm:pt modelId="{ECAB174F-7D8A-4226-9564-46F46ABBA5AE}" type="parTrans" cxnId="{2BB87B19-789D-451F-ADAD-DAB8A3E163C0}">
      <dgm:prSet/>
      <dgm:spPr/>
      <dgm:t>
        <a:bodyPr/>
        <a:lstStyle/>
        <a:p>
          <a:endParaRPr lang="en-US"/>
        </a:p>
      </dgm:t>
    </dgm:pt>
    <dgm:pt modelId="{152E8201-EF6F-4287-BD7C-CACFD9CE0491}" type="sibTrans" cxnId="{2BB87B19-789D-451F-ADAD-DAB8A3E163C0}">
      <dgm:prSet/>
      <dgm:spPr/>
      <dgm:t>
        <a:bodyPr/>
        <a:lstStyle/>
        <a:p>
          <a:endParaRPr lang="en-US"/>
        </a:p>
      </dgm:t>
    </dgm:pt>
    <dgm:pt modelId="{4305F890-C755-43AD-B1FD-0087010C56BB}">
      <dgm:prSet/>
      <dgm:spPr/>
      <dgm:t>
        <a:bodyPr/>
        <a:lstStyle/>
        <a:p>
          <a:pPr rtl="0"/>
          <a:r>
            <a:rPr lang="en-US" dirty="0" smtClean="0"/>
            <a:t>Debt Collection</a:t>
          </a:r>
          <a:endParaRPr lang="en-US" dirty="0"/>
        </a:p>
      </dgm:t>
    </dgm:pt>
    <dgm:pt modelId="{0F14B897-621C-4EAE-A8E6-B66BC0165C9F}" type="parTrans" cxnId="{BE7E45F4-5A9A-4D76-89AC-2A0469491CC7}">
      <dgm:prSet/>
      <dgm:spPr/>
    </dgm:pt>
    <dgm:pt modelId="{C4682429-A7C9-4F8D-B530-0B6DACB9C828}" type="sibTrans" cxnId="{BE7E45F4-5A9A-4D76-89AC-2A0469491CC7}">
      <dgm:prSet/>
      <dgm:spPr/>
    </dgm:pt>
    <dgm:pt modelId="{BA91187D-B738-4D5B-9F41-611927797CAA}" type="pres">
      <dgm:prSet presAssocID="{486709C5-6B8C-4B80-9A71-A16207D1A9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41351A-2FB0-49FA-9DD8-88CE14D65048}" type="pres">
      <dgm:prSet presAssocID="{17508055-CB82-490D-98C3-CCBC0436129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BDEDF-353A-488E-97CE-041204E2AA32}" type="pres">
      <dgm:prSet presAssocID="{BA36C8F2-33BF-47C9-B4E1-CFAA3B3A18FC}" presName="sibTrans" presStyleCnt="0"/>
      <dgm:spPr/>
    </dgm:pt>
    <dgm:pt modelId="{E4CD1058-58CD-43F4-B41D-BB64873A7AC0}" type="pres">
      <dgm:prSet presAssocID="{5C4E874F-4724-4DC1-B335-349C28FD102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EB9D8-AD65-477A-BCC4-85C8D6643056}" type="pres">
      <dgm:prSet presAssocID="{3DB9FBEF-7752-42E8-8DA2-E70D9FB5F75C}" presName="sibTrans" presStyleCnt="0"/>
      <dgm:spPr/>
    </dgm:pt>
    <dgm:pt modelId="{CF6F83FE-106E-4502-BF6F-F3190D13B491}" type="pres">
      <dgm:prSet presAssocID="{FAAA2244-B915-4565-AFF3-0C1B4A7FC1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906F3-5D63-4A27-BAFB-4FF3D7F819C9}" type="pres">
      <dgm:prSet presAssocID="{AEF2C619-D134-4224-A3D8-AEAC156EDBEE}" presName="sibTrans" presStyleCnt="0"/>
      <dgm:spPr/>
    </dgm:pt>
    <dgm:pt modelId="{465A3BA3-9C2F-44A7-8AB5-F011426D5445}" type="pres">
      <dgm:prSet presAssocID="{F42D5C92-5483-4977-9432-2705F2A3DE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94B44-2BC9-400F-8E13-F2260C589DCD}" type="pres">
      <dgm:prSet presAssocID="{152E8201-EF6F-4287-BD7C-CACFD9CE0491}" presName="sibTrans" presStyleCnt="0"/>
      <dgm:spPr/>
    </dgm:pt>
    <dgm:pt modelId="{28AED1B6-566B-4D61-A5D1-C0E478D9970B}" type="pres">
      <dgm:prSet presAssocID="{4305F890-C755-43AD-B1FD-0087010C56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BEDFA2-E79A-4F1C-9679-524287E25304}" type="presOf" srcId="{17508055-CB82-490D-98C3-CCBC04361291}" destId="{3141351A-2FB0-49FA-9DD8-88CE14D65048}" srcOrd="0" destOrd="0" presId="urn:microsoft.com/office/officeart/2005/8/layout/hList6"/>
    <dgm:cxn modelId="{AFD0604B-0DEA-4101-93D9-E9C0ED4603DE}" type="presOf" srcId="{4305F890-C755-43AD-B1FD-0087010C56BB}" destId="{28AED1B6-566B-4D61-A5D1-C0E478D9970B}" srcOrd="0" destOrd="0" presId="urn:microsoft.com/office/officeart/2005/8/layout/hList6"/>
    <dgm:cxn modelId="{0FFFC4E6-4C66-4F0A-A693-D55EE99223A8}" type="presOf" srcId="{F42D5C92-5483-4977-9432-2705F2A3DE55}" destId="{465A3BA3-9C2F-44A7-8AB5-F011426D5445}" srcOrd="0" destOrd="0" presId="urn:microsoft.com/office/officeart/2005/8/layout/hList6"/>
    <dgm:cxn modelId="{0BDAB43A-19C3-482F-A669-391E61C55CA9}" srcId="{486709C5-6B8C-4B80-9A71-A16207D1A9D4}" destId="{5C4E874F-4724-4DC1-B335-349C28FD1024}" srcOrd="1" destOrd="0" parTransId="{4963D030-A141-4E51-9233-B51CFD5BF2F0}" sibTransId="{3DB9FBEF-7752-42E8-8DA2-E70D9FB5F75C}"/>
    <dgm:cxn modelId="{F96A610F-DE7C-4C1D-9FF4-A6FE17E4181C}" type="presOf" srcId="{486709C5-6B8C-4B80-9A71-A16207D1A9D4}" destId="{BA91187D-B738-4D5B-9F41-611927797CAA}" srcOrd="0" destOrd="0" presId="urn:microsoft.com/office/officeart/2005/8/layout/hList6"/>
    <dgm:cxn modelId="{30E3658A-CA48-4E25-A520-B4D56F04DDBA}" srcId="{486709C5-6B8C-4B80-9A71-A16207D1A9D4}" destId="{17508055-CB82-490D-98C3-CCBC04361291}" srcOrd="0" destOrd="0" parTransId="{FDDBCF9A-01BD-4733-A258-0BD39092BF84}" sibTransId="{BA36C8F2-33BF-47C9-B4E1-CFAA3B3A18FC}"/>
    <dgm:cxn modelId="{C8494B9B-C323-4F06-8D3F-48933DD7D483}" type="presOf" srcId="{5C4E874F-4724-4DC1-B335-349C28FD1024}" destId="{E4CD1058-58CD-43F4-B41D-BB64873A7AC0}" srcOrd="0" destOrd="0" presId="urn:microsoft.com/office/officeart/2005/8/layout/hList6"/>
    <dgm:cxn modelId="{10BEA724-7D6D-4249-AE44-25A0A6690E96}" type="presOf" srcId="{FAAA2244-B915-4565-AFF3-0C1B4A7FC1FF}" destId="{CF6F83FE-106E-4502-BF6F-F3190D13B491}" srcOrd="0" destOrd="0" presId="urn:microsoft.com/office/officeart/2005/8/layout/hList6"/>
    <dgm:cxn modelId="{AE24C703-A564-42FF-8E0B-B3EEF0E69204}" srcId="{486709C5-6B8C-4B80-9A71-A16207D1A9D4}" destId="{FAAA2244-B915-4565-AFF3-0C1B4A7FC1FF}" srcOrd="2" destOrd="0" parTransId="{52D59C6D-690C-44F4-87B6-E90BF0D88EF5}" sibTransId="{AEF2C619-D134-4224-A3D8-AEAC156EDBEE}"/>
    <dgm:cxn modelId="{BE7E45F4-5A9A-4D76-89AC-2A0469491CC7}" srcId="{486709C5-6B8C-4B80-9A71-A16207D1A9D4}" destId="{4305F890-C755-43AD-B1FD-0087010C56BB}" srcOrd="4" destOrd="0" parTransId="{0F14B897-621C-4EAE-A8E6-B66BC0165C9F}" sibTransId="{C4682429-A7C9-4F8D-B530-0B6DACB9C828}"/>
    <dgm:cxn modelId="{2BB87B19-789D-451F-ADAD-DAB8A3E163C0}" srcId="{486709C5-6B8C-4B80-9A71-A16207D1A9D4}" destId="{F42D5C92-5483-4977-9432-2705F2A3DE55}" srcOrd="3" destOrd="0" parTransId="{ECAB174F-7D8A-4226-9564-46F46ABBA5AE}" sibTransId="{152E8201-EF6F-4287-BD7C-CACFD9CE0491}"/>
    <dgm:cxn modelId="{F6050AC2-B864-46D4-979F-D27A681CCB6D}" type="presParOf" srcId="{BA91187D-B738-4D5B-9F41-611927797CAA}" destId="{3141351A-2FB0-49FA-9DD8-88CE14D65048}" srcOrd="0" destOrd="0" presId="urn:microsoft.com/office/officeart/2005/8/layout/hList6"/>
    <dgm:cxn modelId="{5FB849E2-0944-4447-A56A-C2E1B7155A40}" type="presParOf" srcId="{BA91187D-B738-4D5B-9F41-611927797CAA}" destId="{6C4BDEDF-353A-488E-97CE-041204E2AA32}" srcOrd="1" destOrd="0" presId="urn:microsoft.com/office/officeart/2005/8/layout/hList6"/>
    <dgm:cxn modelId="{B6384C1B-51B6-43D1-BEDD-848E8B99A4CC}" type="presParOf" srcId="{BA91187D-B738-4D5B-9F41-611927797CAA}" destId="{E4CD1058-58CD-43F4-B41D-BB64873A7AC0}" srcOrd="2" destOrd="0" presId="urn:microsoft.com/office/officeart/2005/8/layout/hList6"/>
    <dgm:cxn modelId="{8D20BA06-BA5A-4653-B790-64EDD22CDAC3}" type="presParOf" srcId="{BA91187D-B738-4D5B-9F41-611927797CAA}" destId="{29DEB9D8-AD65-477A-BCC4-85C8D6643056}" srcOrd="3" destOrd="0" presId="urn:microsoft.com/office/officeart/2005/8/layout/hList6"/>
    <dgm:cxn modelId="{BD42468B-F973-4A69-9369-EBAE427011BA}" type="presParOf" srcId="{BA91187D-B738-4D5B-9F41-611927797CAA}" destId="{CF6F83FE-106E-4502-BF6F-F3190D13B491}" srcOrd="4" destOrd="0" presId="urn:microsoft.com/office/officeart/2005/8/layout/hList6"/>
    <dgm:cxn modelId="{9F7A696E-EFB4-4E4C-9046-F748F761D398}" type="presParOf" srcId="{BA91187D-B738-4D5B-9F41-611927797CAA}" destId="{61C906F3-5D63-4A27-BAFB-4FF3D7F819C9}" srcOrd="5" destOrd="0" presId="urn:microsoft.com/office/officeart/2005/8/layout/hList6"/>
    <dgm:cxn modelId="{174AE709-F028-443C-B3FD-5382EF703590}" type="presParOf" srcId="{BA91187D-B738-4D5B-9F41-611927797CAA}" destId="{465A3BA3-9C2F-44A7-8AB5-F011426D5445}" srcOrd="6" destOrd="0" presId="urn:microsoft.com/office/officeart/2005/8/layout/hList6"/>
    <dgm:cxn modelId="{38B07300-38B2-42BB-A1BA-20CA243763E2}" type="presParOf" srcId="{BA91187D-B738-4D5B-9F41-611927797CAA}" destId="{B0694B44-2BC9-400F-8E13-F2260C589DCD}" srcOrd="7" destOrd="0" presId="urn:microsoft.com/office/officeart/2005/8/layout/hList6"/>
    <dgm:cxn modelId="{CABADF61-4F8A-4E9E-A859-8B4E407D4B15}" type="presParOf" srcId="{BA91187D-B738-4D5B-9F41-611927797CAA}" destId="{28AED1B6-566B-4D61-A5D1-C0E478D9970B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D508B9-DD52-4F99-AE5E-F81D7FD4426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A35BE6F-CF89-4716-AE6E-BFA314BB51A2}">
      <dgm:prSet/>
      <dgm:spPr/>
      <dgm:t>
        <a:bodyPr/>
        <a:lstStyle/>
        <a:p>
          <a:pPr rtl="0"/>
          <a:r>
            <a:rPr lang="en-US" baseline="0" dirty="0" smtClean="0"/>
            <a:t>Unlimited Staff Licenses</a:t>
          </a:r>
          <a:endParaRPr lang="en-US" dirty="0"/>
        </a:p>
      </dgm:t>
    </dgm:pt>
    <dgm:pt modelId="{20871F94-5EB5-45E3-A01E-61CE44A46864}" type="parTrans" cxnId="{9F087E45-7DBB-4AB2-805A-17473A497545}">
      <dgm:prSet/>
      <dgm:spPr/>
      <dgm:t>
        <a:bodyPr/>
        <a:lstStyle/>
        <a:p>
          <a:endParaRPr lang="en-US"/>
        </a:p>
      </dgm:t>
    </dgm:pt>
    <dgm:pt modelId="{E0CF048F-7708-4974-A943-EB8574E54250}" type="sibTrans" cxnId="{9F087E45-7DBB-4AB2-805A-17473A497545}">
      <dgm:prSet/>
      <dgm:spPr/>
      <dgm:t>
        <a:bodyPr/>
        <a:lstStyle/>
        <a:p>
          <a:endParaRPr lang="en-US"/>
        </a:p>
      </dgm:t>
    </dgm:pt>
    <dgm:pt modelId="{5AA42331-CB2B-41D7-B7C1-0F9ABFFD9B81}">
      <dgm:prSet/>
      <dgm:spPr/>
      <dgm:t>
        <a:bodyPr/>
        <a:lstStyle/>
        <a:p>
          <a:pPr rtl="0"/>
          <a:r>
            <a:rPr lang="en-US" baseline="0" dirty="0" smtClean="0"/>
            <a:t>No more “All Ports in Use”</a:t>
          </a:r>
          <a:endParaRPr lang="en-US" dirty="0"/>
        </a:p>
      </dgm:t>
    </dgm:pt>
    <dgm:pt modelId="{A6A1FCD6-6BDC-4661-B85F-110E68BED62F}" type="parTrans" cxnId="{DE0F60CE-35E8-41F0-BF69-C3B57D42033E}">
      <dgm:prSet/>
      <dgm:spPr/>
      <dgm:t>
        <a:bodyPr/>
        <a:lstStyle/>
        <a:p>
          <a:endParaRPr lang="en-US"/>
        </a:p>
      </dgm:t>
    </dgm:pt>
    <dgm:pt modelId="{5E4CD3D9-F5A8-433A-831F-1030C78D1510}" type="sibTrans" cxnId="{DE0F60CE-35E8-41F0-BF69-C3B57D42033E}">
      <dgm:prSet/>
      <dgm:spPr/>
      <dgm:t>
        <a:bodyPr/>
        <a:lstStyle/>
        <a:p>
          <a:endParaRPr lang="en-US"/>
        </a:p>
      </dgm:t>
    </dgm:pt>
    <dgm:pt modelId="{5E34E16A-DBB2-4D3E-BA92-498FCE4E8CF3}">
      <dgm:prSet/>
      <dgm:spPr/>
      <dgm:t>
        <a:bodyPr/>
        <a:lstStyle/>
        <a:p>
          <a:pPr rtl="0"/>
          <a:r>
            <a:rPr lang="en-US" baseline="0" dirty="0" smtClean="0"/>
            <a:t>Unlimited SIP2 Licenses</a:t>
          </a:r>
          <a:endParaRPr lang="en-US" dirty="0"/>
        </a:p>
      </dgm:t>
    </dgm:pt>
    <dgm:pt modelId="{3C3ED03F-9609-4B33-9CF6-94A0BB593815}" type="parTrans" cxnId="{FFB7F8AE-5CA9-4A35-8C13-BCD711325DA2}">
      <dgm:prSet/>
      <dgm:spPr/>
      <dgm:t>
        <a:bodyPr/>
        <a:lstStyle/>
        <a:p>
          <a:endParaRPr lang="en-US"/>
        </a:p>
      </dgm:t>
    </dgm:pt>
    <dgm:pt modelId="{34CB9C6E-1166-4F4F-BDE8-8827B00D5E13}" type="sibTrans" cxnId="{FFB7F8AE-5CA9-4A35-8C13-BCD711325DA2}">
      <dgm:prSet/>
      <dgm:spPr/>
      <dgm:t>
        <a:bodyPr/>
        <a:lstStyle/>
        <a:p>
          <a:endParaRPr lang="en-US"/>
        </a:p>
      </dgm:t>
    </dgm:pt>
    <dgm:pt modelId="{12404635-DD99-4F25-9EFE-69A689E5B798}">
      <dgm:prSet/>
      <dgm:spPr/>
      <dgm:t>
        <a:bodyPr/>
        <a:lstStyle/>
        <a:p>
          <a:pPr rtl="0"/>
          <a:r>
            <a:rPr lang="en-US" baseline="0" dirty="0" smtClean="0"/>
            <a:t>No more extra cost to your maintenance bill</a:t>
          </a:r>
          <a:endParaRPr lang="en-US" dirty="0"/>
        </a:p>
      </dgm:t>
    </dgm:pt>
    <dgm:pt modelId="{CC121431-2DF6-4303-9ED3-CEA144001B8D}" type="parTrans" cxnId="{DB0BF48C-B840-4912-8CC1-6DC0A712C757}">
      <dgm:prSet/>
      <dgm:spPr/>
      <dgm:t>
        <a:bodyPr/>
        <a:lstStyle/>
        <a:p>
          <a:endParaRPr lang="en-US"/>
        </a:p>
      </dgm:t>
    </dgm:pt>
    <dgm:pt modelId="{50BB608E-D05B-471E-92D6-CF39BE53F3A8}" type="sibTrans" cxnId="{DB0BF48C-B840-4912-8CC1-6DC0A712C757}">
      <dgm:prSet/>
      <dgm:spPr/>
      <dgm:t>
        <a:bodyPr/>
        <a:lstStyle/>
        <a:p>
          <a:endParaRPr lang="en-US"/>
        </a:p>
      </dgm:t>
    </dgm:pt>
    <dgm:pt modelId="{B73F5555-4263-437B-95FF-5846D00A9163}">
      <dgm:prSet/>
      <dgm:spPr/>
      <dgm:t>
        <a:bodyPr/>
        <a:lstStyle/>
        <a:p>
          <a:pPr rtl="0"/>
          <a:r>
            <a:rPr lang="en-US" baseline="0" dirty="0" smtClean="0"/>
            <a:t>No extra cost when your library needs it</a:t>
          </a:r>
          <a:endParaRPr lang="en-US" dirty="0"/>
        </a:p>
      </dgm:t>
    </dgm:pt>
    <dgm:pt modelId="{0B05E8B8-FE20-4FE2-8F10-A5237F755028}" type="parTrans" cxnId="{F5AD0E45-CE8A-4C74-928B-6ABE3C1B4A7D}">
      <dgm:prSet/>
      <dgm:spPr/>
      <dgm:t>
        <a:bodyPr/>
        <a:lstStyle/>
        <a:p>
          <a:endParaRPr lang="en-US"/>
        </a:p>
      </dgm:t>
    </dgm:pt>
    <dgm:pt modelId="{4C9CD203-79D8-4467-A13E-51A4D1B7AF4F}" type="sibTrans" cxnId="{F5AD0E45-CE8A-4C74-928B-6ABE3C1B4A7D}">
      <dgm:prSet/>
      <dgm:spPr/>
      <dgm:t>
        <a:bodyPr/>
        <a:lstStyle/>
        <a:p>
          <a:endParaRPr lang="en-US"/>
        </a:p>
      </dgm:t>
    </dgm:pt>
    <dgm:pt modelId="{F8EC4AD1-F6E8-4F13-93EF-5B2D7C3BCA7A}" type="pres">
      <dgm:prSet presAssocID="{33D508B9-DD52-4F99-AE5E-F81D7FD442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0FD333-A5CA-45AF-9C08-B9963AA84E3C}" type="pres">
      <dgm:prSet presAssocID="{5A35BE6F-CF89-4716-AE6E-BFA314BB51A2}" presName="linNode" presStyleCnt="0"/>
      <dgm:spPr/>
    </dgm:pt>
    <dgm:pt modelId="{0C5A982E-F324-49F4-883D-664B0AA86132}" type="pres">
      <dgm:prSet presAssocID="{5A35BE6F-CF89-4716-AE6E-BFA314BB51A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0C01D-5E5C-4F9C-B72A-03D305F5978C}" type="pres">
      <dgm:prSet presAssocID="{5A35BE6F-CF89-4716-AE6E-BFA314BB51A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BA8A5-8BD3-4BEA-A47D-1FD69E83A5A5}" type="pres">
      <dgm:prSet presAssocID="{E0CF048F-7708-4974-A943-EB8574E54250}" presName="sp" presStyleCnt="0"/>
      <dgm:spPr/>
    </dgm:pt>
    <dgm:pt modelId="{82638C31-F2A2-42AF-B50A-9CA0CF5A3829}" type="pres">
      <dgm:prSet presAssocID="{5E34E16A-DBB2-4D3E-BA92-498FCE4E8CF3}" presName="linNode" presStyleCnt="0"/>
      <dgm:spPr/>
    </dgm:pt>
    <dgm:pt modelId="{2A88CA3B-F0B5-4EF5-BAD2-99D1C5342F45}" type="pres">
      <dgm:prSet presAssocID="{5E34E16A-DBB2-4D3E-BA92-498FCE4E8CF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52374-3E7B-42B7-8A83-327FAE34D79A}" type="pres">
      <dgm:prSet presAssocID="{5E34E16A-DBB2-4D3E-BA92-498FCE4E8CF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FB28DD-F76C-45EE-990E-5FCA91983289}" type="presOf" srcId="{5AA42331-CB2B-41D7-B7C1-0F9ABFFD9B81}" destId="{38B0C01D-5E5C-4F9C-B72A-03D305F5978C}" srcOrd="0" destOrd="0" presId="urn:microsoft.com/office/officeart/2005/8/layout/vList5"/>
    <dgm:cxn modelId="{FFB7F8AE-5CA9-4A35-8C13-BCD711325DA2}" srcId="{33D508B9-DD52-4F99-AE5E-F81D7FD44261}" destId="{5E34E16A-DBB2-4D3E-BA92-498FCE4E8CF3}" srcOrd="1" destOrd="0" parTransId="{3C3ED03F-9609-4B33-9CF6-94A0BB593815}" sibTransId="{34CB9C6E-1166-4F4F-BDE8-8827B00D5E13}"/>
    <dgm:cxn modelId="{DB0BF48C-B840-4912-8CC1-6DC0A712C757}" srcId="{5E34E16A-DBB2-4D3E-BA92-498FCE4E8CF3}" destId="{12404635-DD99-4F25-9EFE-69A689E5B798}" srcOrd="0" destOrd="0" parTransId="{CC121431-2DF6-4303-9ED3-CEA144001B8D}" sibTransId="{50BB608E-D05B-471E-92D6-CF39BE53F3A8}"/>
    <dgm:cxn modelId="{A906A702-C0F1-48D5-9C5D-7C8ED48947A8}" type="presOf" srcId="{B73F5555-4263-437B-95FF-5846D00A9163}" destId="{70252374-3E7B-42B7-8A83-327FAE34D79A}" srcOrd="0" destOrd="1" presId="urn:microsoft.com/office/officeart/2005/8/layout/vList5"/>
    <dgm:cxn modelId="{DE0F60CE-35E8-41F0-BF69-C3B57D42033E}" srcId="{5A35BE6F-CF89-4716-AE6E-BFA314BB51A2}" destId="{5AA42331-CB2B-41D7-B7C1-0F9ABFFD9B81}" srcOrd="0" destOrd="0" parTransId="{A6A1FCD6-6BDC-4661-B85F-110E68BED62F}" sibTransId="{5E4CD3D9-F5A8-433A-831F-1030C78D1510}"/>
    <dgm:cxn modelId="{F5AD0E45-CE8A-4C74-928B-6ABE3C1B4A7D}" srcId="{5E34E16A-DBB2-4D3E-BA92-498FCE4E8CF3}" destId="{B73F5555-4263-437B-95FF-5846D00A9163}" srcOrd="1" destOrd="0" parTransId="{0B05E8B8-FE20-4FE2-8F10-A5237F755028}" sibTransId="{4C9CD203-79D8-4467-A13E-51A4D1B7AF4F}"/>
    <dgm:cxn modelId="{B25C565F-F4AC-47B2-856E-146BC38E7631}" type="presOf" srcId="{5A35BE6F-CF89-4716-AE6E-BFA314BB51A2}" destId="{0C5A982E-F324-49F4-883D-664B0AA86132}" srcOrd="0" destOrd="0" presId="urn:microsoft.com/office/officeart/2005/8/layout/vList5"/>
    <dgm:cxn modelId="{5A6471BC-2D23-4444-8CE6-BB4F0A653148}" type="presOf" srcId="{5E34E16A-DBB2-4D3E-BA92-498FCE4E8CF3}" destId="{2A88CA3B-F0B5-4EF5-BAD2-99D1C5342F45}" srcOrd="0" destOrd="0" presId="urn:microsoft.com/office/officeart/2005/8/layout/vList5"/>
    <dgm:cxn modelId="{6478CC74-5A74-40C8-8131-C2115AF21E5C}" type="presOf" srcId="{12404635-DD99-4F25-9EFE-69A689E5B798}" destId="{70252374-3E7B-42B7-8A83-327FAE34D79A}" srcOrd="0" destOrd="0" presId="urn:microsoft.com/office/officeart/2005/8/layout/vList5"/>
    <dgm:cxn modelId="{79B0078B-345E-4BE7-8749-679F331EAA25}" type="presOf" srcId="{33D508B9-DD52-4F99-AE5E-F81D7FD44261}" destId="{F8EC4AD1-F6E8-4F13-93EF-5B2D7C3BCA7A}" srcOrd="0" destOrd="0" presId="urn:microsoft.com/office/officeart/2005/8/layout/vList5"/>
    <dgm:cxn modelId="{9F087E45-7DBB-4AB2-805A-17473A497545}" srcId="{33D508B9-DD52-4F99-AE5E-F81D7FD44261}" destId="{5A35BE6F-CF89-4716-AE6E-BFA314BB51A2}" srcOrd="0" destOrd="0" parTransId="{20871F94-5EB5-45E3-A01E-61CE44A46864}" sibTransId="{E0CF048F-7708-4974-A943-EB8574E54250}"/>
    <dgm:cxn modelId="{D2606FDF-3021-4C1E-BD6F-3694FB56B006}" type="presParOf" srcId="{F8EC4AD1-F6E8-4F13-93EF-5B2D7C3BCA7A}" destId="{440FD333-A5CA-45AF-9C08-B9963AA84E3C}" srcOrd="0" destOrd="0" presId="urn:microsoft.com/office/officeart/2005/8/layout/vList5"/>
    <dgm:cxn modelId="{282AB295-2231-467A-A30C-A054E5E8FFF2}" type="presParOf" srcId="{440FD333-A5CA-45AF-9C08-B9963AA84E3C}" destId="{0C5A982E-F324-49F4-883D-664B0AA86132}" srcOrd="0" destOrd="0" presId="urn:microsoft.com/office/officeart/2005/8/layout/vList5"/>
    <dgm:cxn modelId="{A5ECBEE1-8D88-4CBD-9B00-22ABA666CFBD}" type="presParOf" srcId="{440FD333-A5CA-45AF-9C08-B9963AA84E3C}" destId="{38B0C01D-5E5C-4F9C-B72A-03D305F5978C}" srcOrd="1" destOrd="0" presId="urn:microsoft.com/office/officeart/2005/8/layout/vList5"/>
    <dgm:cxn modelId="{48259CEC-2686-4611-9EF8-3D2FA1557712}" type="presParOf" srcId="{F8EC4AD1-F6E8-4F13-93EF-5B2D7C3BCA7A}" destId="{6A0BA8A5-8BD3-4BEA-A47D-1FD69E83A5A5}" srcOrd="1" destOrd="0" presId="urn:microsoft.com/office/officeart/2005/8/layout/vList5"/>
    <dgm:cxn modelId="{D1368AD5-A8B5-43F8-AECF-2804AA776105}" type="presParOf" srcId="{F8EC4AD1-F6E8-4F13-93EF-5B2D7C3BCA7A}" destId="{82638C31-F2A2-42AF-B50A-9CA0CF5A3829}" srcOrd="2" destOrd="0" presId="urn:microsoft.com/office/officeart/2005/8/layout/vList5"/>
    <dgm:cxn modelId="{71FBAD85-D479-480E-BE88-E7CDDF8B312F}" type="presParOf" srcId="{82638C31-F2A2-42AF-B50A-9CA0CF5A3829}" destId="{2A88CA3B-F0B5-4EF5-BAD2-99D1C5342F45}" srcOrd="0" destOrd="0" presId="urn:microsoft.com/office/officeart/2005/8/layout/vList5"/>
    <dgm:cxn modelId="{5FEE3876-FC51-4D9C-AA5D-5BECCA583318}" type="presParOf" srcId="{82638C31-F2A2-42AF-B50A-9CA0CF5A3829}" destId="{70252374-3E7B-42B7-8A83-327FAE34D79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1F2E0E-0C4F-4B13-B31A-40802913A62D}" type="doc">
      <dgm:prSet loTypeId="urn:microsoft.com/office/officeart/2005/8/layout/h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88D4764-BE4E-43D6-A792-064650B58802}">
      <dgm:prSet/>
      <dgm:spPr/>
      <dgm:t>
        <a:bodyPr/>
        <a:lstStyle/>
        <a:p>
          <a:pPr rtl="0"/>
          <a:r>
            <a:rPr lang="en-US" baseline="0" dirty="0" smtClean="0"/>
            <a:t>“Mentor” Online Learning Management</a:t>
          </a:r>
          <a:endParaRPr lang="en-US" dirty="0"/>
        </a:p>
      </dgm:t>
    </dgm:pt>
    <dgm:pt modelId="{033B023F-573C-46F4-9129-3DE04E160A8D}" type="parTrans" cxnId="{85133283-E364-4D87-97C4-D6B8D724DD89}">
      <dgm:prSet/>
      <dgm:spPr/>
      <dgm:t>
        <a:bodyPr/>
        <a:lstStyle/>
        <a:p>
          <a:endParaRPr lang="en-US"/>
        </a:p>
      </dgm:t>
    </dgm:pt>
    <dgm:pt modelId="{F5EB6B6A-CAD9-456C-87BD-749341E86C80}" type="sibTrans" cxnId="{85133283-E364-4D87-97C4-D6B8D724DD89}">
      <dgm:prSet/>
      <dgm:spPr/>
      <dgm:t>
        <a:bodyPr/>
        <a:lstStyle/>
        <a:p>
          <a:endParaRPr lang="en-US"/>
        </a:p>
      </dgm:t>
    </dgm:pt>
    <dgm:pt modelId="{0AFC2BD4-51C3-48D8-8398-2F337AEF2DC1}">
      <dgm:prSet/>
      <dgm:spPr/>
      <dgm:t>
        <a:bodyPr/>
        <a:lstStyle/>
        <a:p>
          <a:pPr rtl="0"/>
          <a:r>
            <a:rPr lang="en-US" baseline="0" dirty="0" smtClean="0"/>
            <a:t>Online self-paced training </a:t>
          </a:r>
          <a:endParaRPr lang="en-US" dirty="0"/>
        </a:p>
      </dgm:t>
    </dgm:pt>
    <dgm:pt modelId="{D927940E-5D7A-4FCC-80CD-087800873712}" type="parTrans" cxnId="{59E2AE6A-7EE8-47DB-B26C-B2AD3518DB2A}">
      <dgm:prSet/>
      <dgm:spPr/>
      <dgm:t>
        <a:bodyPr/>
        <a:lstStyle/>
        <a:p>
          <a:endParaRPr lang="en-US"/>
        </a:p>
      </dgm:t>
    </dgm:pt>
    <dgm:pt modelId="{F1B99C69-5C25-4A6D-88DB-EA1EC77C42DF}" type="sibTrans" cxnId="{59E2AE6A-7EE8-47DB-B26C-B2AD3518DB2A}">
      <dgm:prSet/>
      <dgm:spPr/>
      <dgm:t>
        <a:bodyPr/>
        <a:lstStyle/>
        <a:p>
          <a:endParaRPr lang="en-US"/>
        </a:p>
      </dgm:t>
    </dgm:pt>
    <dgm:pt modelId="{065138E5-6C88-4080-B098-9AE16F04B1D3}">
      <dgm:prSet/>
      <dgm:spPr/>
      <dgm:t>
        <a:bodyPr/>
        <a:lstStyle/>
        <a:p>
          <a:pPr rtl="0"/>
          <a:r>
            <a:rPr lang="en-US" baseline="0" dirty="0" smtClean="0"/>
            <a:t>Dozens of different topics</a:t>
          </a:r>
          <a:endParaRPr lang="en-US" dirty="0"/>
        </a:p>
      </dgm:t>
    </dgm:pt>
    <dgm:pt modelId="{3FCC3F85-8D45-4A26-840F-D0C6D5ECC328}" type="parTrans" cxnId="{9C1CAFE0-80BE-4F69-851B-D1698A1B1B43}">
      <dgm:prSet/>
      <dgm:spPr/>
      <dgm:t>
        <a:bodyPr/>
        <a:lstStyle/>
        <a:p>
          <a:endParaRPr lang="en-US"/>
        </a:p>
      </dgm:t>
    </dgm:pt>
    <dgm:pt modelId="{970EF7CC-84FA-4A7B-8035-EBB8E8F8F69A}" type="sibTrans" cxnId="{9C1CAFE0-80BE-4F69-851B-D1698A1B1B43}">
      <dgm:prSet/>
      <dgm:spPr/>
      <dgm:t>
        <a:bodyPr/>
        <a:lstStyle/>
        <a:p>
          <a:endParaRPr lang="en-US"/>
        </a:p>
      </dgm:t>
    </dgm:pt>
    <dgm:pt modelId="{C7E7DF6D-E21B-4233-AC9B-C516AFDEB522}">
      <dgm:prSet/>
      <dgm:spPr/>
      <dgm:t>
        <a:bodyPr/>
        <a:lstStyle/>
        <a:p>
          <a:pPr rtl="0"/>
          <a:r>
            <a:rPr lang="en-US" baseline="0" dirty="0" smtClean="0"/>
            <a:t>Basic/introductory/overview sessions</a:t>
          </a:r>
          <a:endParaRPr lang="en-US" dirty="0"/>
        </a:p>
      </dgm:t>
    </dgm:pt>
    <dgm:pt modelId="{E57C07A2-FC51-40CA-BB9A-1AC82E7695E5}" type="parTrans" cxnId="{27DDF1D2-AF38-4CF1-9539-2DD357526502}">
      <dgm:prSet/>
      <dgm:spPr/>
      <dgm:t>
        <a:bodyPr/>
        <a:lstStyle/>
        <a:p>
          <a:endParaRPr lang="en-US"/>
        </a:p>
      </dgm:t>
    </dgm:pt>
    <dgm:pt modelId="{B71EFEE5-503F-4778-A4BB-B0B19F759F7A}" type="sibTrans" cxnId="{27DDF1D2-AF38-4CF1-9539-2DD357526502}">
      <dgm:prSet/>
      <dgm:spPr/>
      <dgm:t>
        <a:bodyPr/>
        <a:lstStyle/>
        <a:p>
          <a:endParaRPr lang="en-US"/>
        </a:p>
      </dgm:t>
    </dgm:pt>
    <dgm:pt modelId="{BE659943-1971-4DF6-A00F-6D37DB55C7B0}">
      <dgm:prSet/>
      <dgm:spPr/>
      <dgm:t>
        <a:bodyPr/>
        <a:lstStyle/>
        <a:p>
          <a:pPr rtl="0"/>
          <a:r>
            <a:rPr lang="en-US" baseline="0" dirty="0" smtClean="0"/>
            <a:t>WorkFlows Essential Skills </a:t>
          </a:r>
          <a:endParaRPr lang="en-US" dirty="0"/>
        </a:p>
      </dgm:t>
    </dgm:pt>
    <dgm:pt modelId="{3FF01661-9931-490D-8ABC-45C56CD667C2}" type="parTrans" cxnId="{318008E4-A6A4-4896-AA46-84613B677188}">
      <dgm:prSet/>
      <dgm:spPr/>
      <dgm:t>
        <a:bodyPr/>
        <a:lstStyle/>
        <a:p>
          <a:endParaRPr lang="en-US"/>
        </a:p>
      </dgm:t>
    </dgm:pt>
    <dgm:pt modelId="{EE60D16F-1DA1-4515-9430-11E04DCB7357}" type="sibTrans" cxnId="{318008E4-A6A4-4896-AA46-84613B677188}">
      <dgm:prSet/>
      <dgm:spPr/>
      <dgm:t>
        <a:bodyPr/>
        <a:lstStyle/>
        <a:p>
          <a:endParaRPr lang="en-US"/>
        </a:p>
      </dgm:t>
    </dgm:pt>
    <dgm:pt modelId="{99786614-8169-4C1F-ABB2-C5D0528ADB11}">
      <dgm:prSet/>
      <dgm:spPr/>
      <dgm:t>
        <a:bodyPr/>
        <a:lstStyle/>
        <a:p>
          <a:pPr rtl="0"/>
          <a:r>
            <a:rPr lang="en-US" baseline="0" dirty="0" smtClean="0"/>
            <a:t>Cataloging Basics</a:t>
          </a:r>
          <a:endParaRPr lang="en-US" dirty="0"/>
        </a:p>
      </dgm:t>
    </dgm:pt>
    <dgm:pt modelId="{D47C05FD-C2EC-4626-A906-AC32D09BCE03}" type="parTrans" cxnId="{BFAFDDDC-0ACA-4B49-8159-1F0927F7C9EE}">
      <dgm:prSet/>
      <dgm:spPr/>
      <dgm:t>
        <a:bodyPr/>
        <a:lstStyle/>
        <a:p>
          <a:endParaRPr lang="en-US"/>
        </a:p>
      </dgm:t>
    </dgm:pt>
    <dgm:pt modelId="{93B19276-69FB-4D63-A916-ABB150F69E8E}" type="sibTrans" cxnId="{BFAFDDDC-0ACA-4B49-8159-1F0927F7C9EE}">
      <dgm:prSet/>
      <dgm:spPr/>
      <dgm:t>
        <a:bodyPr/>
        <a:lstStyle/>
        <a:p>
          <a:endParaRPr lang="en-US"/>
        </a:p>
      </dgm:t>
    </dgm:pt>
    <dgm:pt modelId="{76B2445C-3D84-4830-A6B3-779510FBE720}">
      <dgm:prSet/>
      <dgm:spPr/>
      <dgm:t>
        <a:bodyPr/>
        <a:lstStyle/>
        <a:p>
          <a:pPr rtl="0"/>
          <a:r>
            <a:rPr lang="en-US" baseline="0" dirty="0" smtClean="0"/>
            <a:t>New features and releases</a:t>
          </a:r>
          <a:endParaRPr lang="en-US" dirty="0"/>
        </a:p>
      </dgm:t>
    </dgm:pt>
    <dgm:pt modelId="{67BA2144-F1CE-43EE-B7E4-2590AB3CA465}" type="parTrans" cxnId="{A8D53D30-EDAF-47D6-A993-C0A22B3F02CC}">
      <dgm:prSet/>
      <dgm:spPr/>
      <dgm:t>
        <a:bodyPr/>
        <a:lstStyle/>
        <a:p>
          <a:endParaRPr lang="en-US"/>
        </a:p>
      </dgm:t>
    </dgm:pt>
    <dgm:pt modelId="{91491C8B-A26C-4D60-9C27-8DA8D7156FC8}" type="sibTrans" cxnId="{A8D53D30-EDAF-47D6-A993-C0A22B3F02CC}">
      <dgm:prSet/>
      <dgm:spPr/>
      <dgm:t>
        <a:bodyPr/>
        <a:lstStyle/>
        <a:p>
          <a:endParaRPr lang="en-US"/>
        </a:p>
      </dgm:t>
    </dgm:pt>
    <dgm:pt modelId="{63862B7A-86B8-4135-813F-2A741E19B8C4}">
      <dgm:prSet/>
      <dgm:spPr/>
      <dgm:t>
        <a:bodyPr/>
        <a:lstStyle/>
        <a:p>
          <a:pPr rtl="0"/>
          <a:r>
            <a:rPr lang="en-US" baseline="0" dirty="0" smtClean="0"/>
            <a:t>Training will be available before and during migration, as well as afterward - anytime new staff are added.</a:t>
          </a:r>
          <a:endParaRPr lang="en-US" dirty="0"/>
        </a:p>
      </dgm:t>
    </dgm:pt>
    <dgm:pt modelId="{DD222E89-DA40-4E27-9382-F3DDF899003D}" type="parTrans" cxnId="{CA5A5E53-D5BE-4676-BB87-0189FC30C813}">
      <dgm:prSet/>
      <dgm:spPr/>
      <dgm:t>
        <a:bodyPr/>
        <a:lstStyle/>
        <a:p>
          <a:endParaRPr lang="en-US"/>
        </a:p>
      </dgm:t>
    </dgm:pt>
    <dgm:pt modelId="{2407F213-F0B7-48FB-977A-69AFEE451A79}" type="sibTrans" cxnId="{CA5A5E53-D5BE-4676-BB87-0189FC30C813}">
      <dgm:prSet/>
      <dgm:spPr/>
      <dgm:t>
        <a:bodyPr/>
        <a:lstStyle/>
        <a:p>
          <a:endParaRPr lang="en-US"/>
        </a:p>
      </dgm:t>
    </dgm:pt>
    <dgm:pt modelId="{0B1FAB78-24B8-4DF5-89FB-4BC4ACCF78F7}" type="pres">
      <dgm:prSet presAssocID="{D41F2E0E-0C4F-4B13-B31A-40802913A6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29F78C-C8FC-4120-919F-0E93871F9D7E}" type="pres">
      <dgm:prSet presAssocID="{888D4764-BE4E-43D6-A792-064650B58802}" presName="composite" presStyleCnt="0"/>
      <dgm:spPr/>
      <dgm:t>
        <a:bodyPr/>
        <a:lstStyle/>
        <a:p>
          <a:endParaRPr lang="en-US"/>
        </a:p>
      </dgm:t>
    </dgm:pt>
    <dgm:pt modelId="{1C84EDED-5F83-4BA0-8949-B91EC25F6A51}" type="pres">
      <dgm:prSet presAssocID="{888D4764-BE4E-43D6-A792-064650B5880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0B76D-5205-4210-B39A-77341AE44F0A}" type="pres">
      <dgm:prSet presAssocID="{888D4764-BE4E-43D6-A792-064650B58802}" presName="desTx" presStyleLbl="alignAccFollowNode1" presStyleIdx="0" presStyleCnt="1" custScaleY="108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91BE09-3492-433A-A7C1-5F359C0641CC}" type="presOf" srcId="{63862B7A-86B8-4135-813F-2A741E19B8C4}" destId="{BCB0B76D-5205-4210-B39A-77341AE44F0A}" srcOrd="0" destOrd="6" presId="urn:microsoft.com/office/officeart/2005/8/layout/hList1"/>
    <dgm:cxn modelId="{D5F59243-9842-499B-836D-0375E160BC3C}" type="presOf" srcId="{0AFC2BD4-51C3-48D8-8398-2F337AEF2DC1}" destId="{BCB0B76D-5205-4210-B39A-77341AE44F0A}" srcOrd="0" destOrd="0" presId="urn:microsoft.com/office/officeart/2005/8/layout/hList1"/>
    <dgm:cxn modelId="{A8D53D30-EDAF-47D6-A993-C0A22B3F02CC}" srcId="{888D4764-BE4E-43D6-A792-064650B58802}" destId="{76B2445C-3D84-4830-A6B3-779510FBE720}" srcOrd="5" destOrd="0" parTransId="{67BA2144-F1CE-43EE-B7E4-2590AB3CA465}" sibTransId="{91491C8B-A26C-4D60-9C27-8DA8D7156FC8}"/>
    <dgm:cxn modelId="{FDD9F71E-D1F0-45EB-AD05-BF11B6B95F14}" type="presOf" srcId="{888D4764-BE4E-43D6-A792-064650B58802}" destId="{1C84EDED-5F83-4BA0-8949-B91EC25F6A51}" srcOrd="0" destOrd="0" presId="urn:microsoft.com/office/officeart/2005/8/layout/hList1"/>
    <dgm:cxn modelId="{4556B9B4-49C3-4136-AFE2-F3919B16046F}" type="presOf" srcId="{BE659943-1971-4DF6-A00F-6D37DB55C7B0}" destId="{BCB0B76D-5205-4210-B39A-77341AE44F0A}" srcOrd="0" destOrd="3" presId="urn:microsoft.com/office/officeart/2005/8/layout/hList1"/>
    <dgm:cxn modelId="{27DDF1D2-AF38-4CF1-9539-2DD357526502}" srcId="{888D4764-BE4E-43D6-A792-064650B58802}" destId="{C7E7DF6D-E21B-4233-AC9B-C516AFDEB522}" srcOrd="2" destOrd="0" parTransId="{E57C07A2-FC51-40CA-BB9A-1AC82E7695E5}" sibTransId="{B71EFEE5-503F-4778-A4BB-B0B19F759F7A}"/>
    <dgm:cxn modelId="{39B16392-9129-412E-9A3B-4B70CCD0A628}" type="presOf" srcId="{76B2445C-3D84-4830-A6B3-779510FBE720}" destId="{BCB0B76D-5205-4210-B39A-77341AE44F0A}" srcOrd="0" destOrd="5" presId="urn:microsoft.com/office/officeart/2005/8/layout/hList1"/>
    <dgm:cxn modelId="{9C1CAFE0-80BE-4F69-851B-D1698A1B1B43}" srcId="{888D4764-BE4E-43D6-A792-064650B58802}" destId="{065138E5-6C88-4080-B098-9AE16F04B1D3}" srcOrd="1" destOrd="0" parTransId="{3FCC3F85-8D45-4A26-840F-D0C6D5ECC328}" sibTransId="{970EF7CC-84FA-4A7B-8035-EBB8E8F8F69A}"/>
    <dgm:cxn modelId="{318008E4-A6A4-4896-AA46-84613B677188}" srcId="{888D4764-BE4E-43D6-A792-064650B58802}" destId="{BE659943-1971-4DF6-A00F-6D37DB55C7B0}" srcOrd="3" destOrd="0" parTransId="{3FF01661-9931-490D-8ABC-45C56CD667C2}" sibTransId="{EE60D16F-1DA1-4515-9430-11E04DCB7357}"/>
    <dgm:cxn modelId="{85133283-E364-4D87-97C4-D6B8D724DD89}" srcId="{D41F2E0E-0C4F-4B13-B31A-40802913A62D}" destId="{888D4764-BE4E-43D6-A792-064650B58802}" srcOrd="0" destOrd="0" parTransId="{033B023F-573C-46F4-9129-3DE04E160A8D}" sibTransId="{F5EB6B6A-CAD9-456C-87BD-749341E86C80}"/>
    <dgm:cxn modelId="{59E2AE6A-7EE8-47DB-B26C-B2AD3518DB2A}" srcId="{888D4764-BE4E-43D6-A792-064650B58802}" destId="{0AFC2BD4-51C3-48D8-8398-2F337AEF2DC1}" srcOrd="0" destOrd="0" parTransId="{D927940E-5D7A-4FCC-80CD-087800873712}" sibTransId="{F1B99C69-5C25-4A6D-88DB-EA1EC77C42DF}"/>
    <dgm:cxn modelId="{CA5A5E53-D5BE-4676-BB87-0189FC30C813}" srcId="{888D4764-BE4E-43D6-A792-064650B58802}" destId="{63862B7A-86B8-4135-813F-2A741E19B8C4}" srcOrd="6" destOrd="0" parTransId="{DD222E89-DA40-4E27-9382-F3DDF899003D}" sibTransId="{2407F213-F0B7-48FB-977A-69AFEE451A79}"/>
    <dgm:cxn modelId="{EFFDCE19-B264-43DF-AD9E-224038C0194A}" type="presOf" srcId="{065138E5-6C88-4080-B098-9AE16F04B1D3}" destId="{BCB0B76D-5205-4210-B39A-77341AE44F0A}" srcOrd="0" destOrd="1" presId="urn:microsoft.com/office/officeart/2005/8/layout/hList1"/>
    <dgm:cxn modelId="{5ED8C3FB-4EB8-45C1-9E0A-C25F7B50C304}" type="presOf" srcId="{D41F2E0E-0C4F-4B13-B31A-40802913A62D}" destId="{0B1FAB78-24B8-4DF5-89FB-4BC4ACCF78F7}" srcOrd="0" destOrd="0" presId="urn:microsoft.com/office/officeart/2005/8/layout/hList1"/>
    <dgm:cxn modelId="{12D5886C-1293-4F40-8C59-9231B5CAC144}" type="presOf" srcId="{99786614-8169-4C1F-ABB2-C5D0528ADB11}" destId="{BCB0B76D-5205-4210-B39A-77341AE44F0A}" srcOrd="0" destOrd="4" presId="urn:microsoft.com/office/officeart/2005/8/layout/hList1"/>
    <dgm:cxn modelId="{BFAFDDDC-0ACA-4B49-8159-1F0927F7C9EE}" srcId="{888D4764-BE4E-43D6-A792-064650B58802}" destId="{99786614-8169-4C1F-ABB2-C5D0528ADB11}" srcOrd="4" destOrd="0" parTransId="{D47C05FD-C2EC-4626-A906-AC32D09BCE03}" sibTransId="{93B19276-69FB-4D63-A916-ABB150F69E8E}"/>
    <dgm:cxn modelId="{ABB54B6F-5492-49EC-92FC-919232CB9F39}" type="presOf" srcId="{C7E7DF6D-E21B-4233-AC9B-C516AFDEB522}" destId="{BCB0B76D-5205-4210-B39A-77341AE44F0A}" srcOrd="0" destOrd="2" presId="urn:microsoft.com/office/officeart/2005/8/layout/hList1"/>
    <dgm:cxn modelId="{196FF483-8CF2-4FEE-AA94-97D8760A04BB}" type="presParOf" srcId="{0B1FAB78-24B8-4DF5-89FB-4BC4ACCF78F7}" destId="{6229F78C-C8FC-4120-919F-0E93871F9D7E}" srcOrd="0" destOrd="0" presId="urn:microsoft.com/office/officeart/2005/8/layout/hList1"/>
    <dgm:cxn modelId="{4FDEF51D-17A3-4B82-B64B-2C42233AF5B0}" type="presParOf" srcId="{6229F78C-C8FC-4120-919F-0E93871F9D7E}" destId="{1C84EDED-5F83-4BA0-8949-B91EC25F6A51}" srcOrd="0" destOrd="0" presId="urn:microsoft.com/office/officeart/2005/8/layout/hList1"/>
    <dgm:cxn modelId="{BFFF4A25-300A-4B08-9B85-742DAED3F754}" type="presParOf" srcId="{6229F78C-C8FC-4120-919F-0E93871F9D7E}" destId="{BCB0B76D-5205-4210-B39A-77341AE44F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D1862A-7CCC-448B-8430-6521D388BFDC}" type="doc">
      <dgm:prSet loTypeId="urn:microsoft.com/office/officeart/2005/8/layout/cycle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001B77-DF50-401F-8888-0F41B22D6757}">
      <dgm:prSet custT="1"/>
      <dgm:spPr/>
      <dgm:t>
        <a:bodyPr/>
        <a:lstStyle/>
        <a:p>
          <a:pPr rtl="0"/>
          <a:r>
            <a:rPr lang="en-US" sz="1700" dirty="0" smtClean="0"/>
            <a:t>Experienced conversion from Innovative Interfaces and any delimited data sets</a:t>
          </a:r>
          <a:endParaRPr lang="en-US" sz="1700" dirty="0"/>
        </a:p>
      </dgm:t>
    </dgm:pt>
    <dgm:pt modelId="{26877724-8D10-4997-BC31-C64950C1D0E8}" type="parTrans" cxnId="{E1934493-257A-4247-AB2A-468DA978A7E1}">
      <dgm:prSet/>
      <dgm:spPr/>
      <dgm:t>
        <a:bodyPr/>
        <a:lstStyle/>
        <a:p>
          <a:endParaRPr lang="en-US"/>
        </a:p>
      </dgm:t>
    </dgm:pt>
    <dgm:pt modelId="{72243CCB-8BB7-4AB2-8926-AB406F76187A}" type="sibTrans" cxnId="{E1934493-257A-4247-AB2A-468DA978A7E1}">
      <dgm:prSet/>
      <dgm:spPr/>
      <dgm:t>
        <a:bodyPr/>
        <a:lstStyle/>
        <a:p>
          <a:endParaRPr lang="en-US"/>
        </a:p>
      </dgm:t>
    </dgm:pt>
    <dgm:pt modelId="{F1C01EC6-8105-41DC-9381-26D32E9B7D0B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SWAN exports data in delimited format</a:t>
          </a:r>
          <a:endParaRPr lang="en-US" dirty="0">
            <a:solidFill>
              <a:schemeClr val="tx1"/>
            </a:solidFill>
          </a:endParaRPr>
        </a:p>
      </dgm:t>
    </dgm:pt>
    <dgm:pt modelId="{ACAD1C92-7D0A-4DF5-A148-8371911E86CF}" type="parTrans" cxnId="{48A14708-C31E-4FFB-95A9-ECD284883F6A}">
      <dgm:prSet/>
      <dgm:spPr/>
      <dgm:t>
        <a:bodyPr/>
        <a:lstStyle/>
        <a:p>
          <a:endParaRPr lang="en-US"/>
        </a:p>
      </dgm:t>
    </dgm:pt>
    <dgm:pt modelId="{9C0F037C-B95B-49A4-81E6-5FA18FA80220}" type="sibTrans" cxnId="{48A14708-C31E-4FFB-95A9-ECD284883F6A}">
      <dgm:prSet/>
      <dgm:spPr/>
      <dgm:t>
        <a:bodyPr/>
        <a:lstStyle/>
        <a:p>
          <a:endParaRPr lang="en-US"/>
        </a:p>
      </dgm:t>
    </dgm:pt>
    <dgm:pt modelId="{951C48DA-CF94-471A-B47B-8692B79A2CEA}">
      <dgm:prSet custT="1"/>
      <dgm:spPr/>
      <dgm:t>
        <a:bodyPr/>
        <a:lstStyle/>
        <a:p>
          <a:pPr rtl="0"/>
          <a:r>
            <a:rPr lang="en-US" sz="1700" dirty="0" smtClean="0"/>
            <a:t>SirsiDynix data services converts to Symphony format and loads</a:t>
          </a:r>
          <a:endParaRPr lang="en-US" sz="1700" dirty="0"/>
        </a:p>
      </dgm:t>
    </dgm:pt>
    <dgm:pt modelId="{8D4331B3-B2CF-41C2-8A41-D84778128577}" type="parTrans" cxnId="{94F35DD9-1862-47BF-99FE-7CF8733116B3}">
      <dgm:prSet/>
      <dgm:spPr/>
      <dgm:t>
        <a:bodyPr/>
        <a:lstStyle/>
        <a:p>
          <a:endParaRPr lang="en-US"/>
        </a:p>
      </dgm:t>
    </dgm:pt>
    <dgm:pt modelId="{255985E9-9267-4C31-BA30-1EF987371426}" type="sibTrans" cxnId="{94F35DD9-1862-47BF-99FE-7CF8733116B3}">
      <dgm:prSet/>
      <dgm:spPr/>
      <dgm:t>
        <a:bodyPr/>
        <a:lstStyle/>
        <a:p>
          <a:endParaRPr lang="en-US"/>
        </a:p>
      </dgm:t>
    </dgm:pt>
    <dgm:pt modelId="{545C3EAF-552A-4CB7-A5A0-068F16B6AECA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Two complete data loads (initial load &amp; final load); no gap period required</a:t>
          </a:r>
          <a:endParaRPr lang="en-US" sz="1800" dirty="0">
            <a:solidFill>
              <a:schemeClr val="tx1"/>
            </a:solidFill>
          </a:endParaRPr>
        </a:p>
      </dgm:t>
    </dgm:pt>
    <dgm:pt modelId="{F575F75A-C3E1-4CE1-B400-4FBC0A00AD49}" type="parTrans" cxnId="{3120CBDD-F062-45C3-A2D1-83D6622EC536}">
      <dgm:prSet/>
      <dgm:spPr/>
      <dgm:t>
        <a:bodyPr/>
        <a:lstStyle/>
        <a:p>
          <a:endParaRPr lang="en-US"/>
        </a:p>
      </dgm:t>
    </dgm:pt>
    <dgm:pt modelId="{7515D9CB-826D-40F8-ADD5-6D81547A888C}" type="sibTrans" cxnId="{3120CBDD-F062-45C3-A2D1-83D6622EC536}">
      <dgm:prSet/>
      <dgm:spPr/>
      <dgm:t>
        <a:bodyPr/>
        <a:lstStyle/>
        <a:p>
          <a:endParaRPr lang="en-US"/>
        </a:p>
      </dgm:t>
    </dgm:pt>
    <dgm:pt modelId="{99FF9853-13CE-4361-A4A7-A6216DF0050F}" type="pres">
      <dgm:prSet presAssocID="{6FD1862A-7CCC-448B-8430-6521D388BF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EA30D0-C2BD-41FF-A18B-3A732FE85C8E}" type="pres">
      <dgm:prSet presAssocID="{BA001B77-DF50-401F-8888-0F41B22D6757}" presName="node" presStyleLbl="node1" presStyleIdx="0" presStyleCnt="4" custScaleX="101843" custScaleY="133179" custRadScaleRad="74312" custRadScaleInc="5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23328-ED4B-45B2-A2EE-55E5D2AD2A0B}" type="pres">
      <dgm:prSet presAssocID="{BA001B77-DF50-401F-8888-0F41B22D6757}" presName="spNode" presStyleCnt="0"/>
      <dgm:spPr/>
    </dgm:pt>
    <dgm:pt modelId="{34F83128-60DC-4B5E-A979-21568C63BADC}" type="pres">
      <dgm:prSet presAssocID="{72243CCB-8BB7-4AB2-8926-AB406F76187A}" presName="sibTrans" presStyleLbl="sibTrans1D1" presStyleIdx="0" presStyleCnt="4"/>
      <dgm:spPr/>
      <dgm:t>
        <a:bodyPr/>
        <a:lstStyle/>
        <a:p>
          <a:endParaRPr lang="en-US"/>
        </a:p>
      </dgm:t>
    </dgm:pt>
    <dgm:pt modelId="{DF92FAD8-EB0B-49CD-850B-0E3824861957}" type="pres">
      <dgm:prSet presAssocID="{F1C01EC6-8105-41DC-9381-26D32E9B7D0B}" presName="node" presStyleLbl="node1" presStyleIdx="1" presStyleCnt="4" custScaleX="101843" custScaleY="133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AC04F-0553-46A9-B850-76B74BCFA1B2}" type="pres">
      <dgm:prSet presAssocID="{F1C01EC6-8105-41DC-9381-26D32E9B7D0B}" presName="spNode" presStyleCnt="0"/>
      <dgm:spPr/>
    </dgm:pt>
    <dgm:pt modelId="{E8DE89A9-A916-4B3A-8672-DC02275A9FB5}" type="pres">
      <dgm:prSet presAssocID="{9C0F037C-B95B-49A4-81E6-5FA18FA80220}" presName="sibTrans" presStyleLbl="sibTrans1D1" presStyleIdx="1" presStyleCnt="4"/>
      <dgm:spPr/>
      <dgm:t>
        <a:bodyPr/>
        <a:lstStyle/>
        <a:p>
          <a:endParaRPr lang="en-US"/>
        </a:p>
      </dgm:t>
    </dgm:pt>
    <dgm:pt modelId="{75B02EDD-285C-4796-A502-71C857BAFEF2}" type="pres">
      <dgm:prSet presAssocID="{951C48DA-CF94-471A-B47B-8692B79A2CEA}" presName="node" presStyleLbl="node1" presStyleIdx="2" presStyleCnt="4" custScaleX="101843" custScaleY="133179" custRadScaleRad="87921" custRadScaleInc="-12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71775-529F-44E8-9498-9C70B66894E5}" type="pres">
      <dgm:prSet presAssocID="{951C48DA-CF94-471A-B47B-8692B79A2CEA}" presName="spNode" presStyleCnt="0"/>
      <dgm:spPr/>
    </dgm:pt>
    <dgm:pt modelId="{969A5947-9DFD-4FF4-81EA-DA92139B4D3B}" type="pres">
      <dgm:prSet presAssocID="{255985E9-9267-4C31-BA30-1EF987371426}" presName="sibTrans" presStyleLbl="sibTrans1D1" presStyleIdx="2" presStyleCnt="4"/>
      <dgm:spPr/>
      <dgm:t>
        <a:bodyPr/>
        <a:lstStyle/>
        <a:p>
          <a:endParaRPr lang="en-US"/>
        </a:p>
      </dgm:t>
    </dgm:pt>
    <dgm:pt modelId="{391BCE3E-1E60-4513-9232-1127C7CDBE0E}" type="pres">
      <dgm:prSet presAssocID="{545C3EAF-552A-4CB7-A5A0-068F16B6AECA}" presName="node" presStyleLbl="node1" presStyleIdx="3" presStyleCnt="4" custScaleX="101843" custScaleY="133179" custRadScaleRad="92978" custRadScaleInc="-9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9F832-C5AA-4F2E-8046-6CB9B9485017}" type="pres">
      <dgm:prSet presAssocID="{545C3EAF-552A-4CB7-A5A0-068F16B6AECA}" presName="spNode" presStyleCnt="0"/>
      <dgm:spPr/>
    </dgm:pt>
    <dgm:pt modelId="{518410AE-C89C-4B1B-9DB8-7C1641C78BF2}" type="pres">
      <dgm:prSet presAssocID="{7515D9CB-826D-40F8-ADD5-6D81547A888C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E1934493-257A-4247-AB2A-468DA978A7E1}" srcId="{6FD1862A-7CCC-448B-8430-6521D388BFDC}" destId="{BA001B77-DF50-401F-8888-0F41B22D6757}" srcOrd="0" destOrd="0" parTransId="{26877724-8D10-4997-BC31-C64950C1D0E8}" sibTransId="{72243CCB-8BB7-4AB2-8926-AB406F76187A}"/>
    <dgm:cxn modelId="{DE5BA878-D7FC-4013-AFD8-B924D61F55FF}" type="presOf" srcId="{72243CCB-8BB7-4AB2-8926-AB406F76187A}" destId="{34F83128-60DC-4B5E-A979-21568C63BADC}" srcOrd="0" destOrd="0" presId="urn:microsoft.com/office/officeart/2005/8/layout/cycle5"/>
    <dgm:cxn modelId="{3750D4FC-420A-4EB8-8F1E-F902EDA48A16}" type="presOf" srcId="{255985E9-9267-4C31-BA30-1EF987371426}" destId="{969A5947-9DFD-4FF4-81EA-DA92139B4D3B}" srcOrd="0" destOrd="0" presId="urn:microsoft.com/office/officeart/2005/8/layout/cycle5"/>
    <dgm:cxn modelId="{C6CA8BFA-4BA9-49C6-90C7-1DF757D7602A}" type="presOf" srcId="{6FD1862A-7CCC-448B-8430-6521D388BFDC}" destId="{99FF9853-13CE-4361-A4A7-A6216DF0050F}" srcOrd="0" destOrd="0" presId="urn:microsoft.com/office/officeart/2005/8/layout/cycle5"/>
    <dgm:cxn modelId="{88E2CE5F-DB4B-41D4-969D-3CAD3316942A}" type="presOf" srcId="{545C3EAF-552A-4CB7-A5A0-068F16B6AECA}" destId="{391BCE3E-1E60-4513-9232-1127C7CDBE0E}" srcOrd="0" destOrd="0" presId="urn:microsoft.com/office/officeart/2005/8/layout/cycle5"/>
    <dgm:cxn modelId="{10A3AD36-3D02-415C-8796-64CBA581423B}" type="presOf" srcId="{951C48DA-CF94-471A-B47B-8692B79A2CEA}" destId="{75B02EDD-285C-4796-A502-71C857BAFEF2}" srcOrd="0" destOrd="0" presId="urn:microsoft.com/office/officeart/2005/8/layout/cycle5"/>
    <dgm:cxn modelId="{CDD29EBB-A475-4BBE-984B-C305F6C93A6D}" type="presOf" srcId="{F1C01EC6-8105-41DC-9381-26D32E9B7D0B}" destId="{DF92FAD8-EB0B-49CD-850B-0E3824861957}" srcOrd="0" destOrd="0" presId="urn:microsoft.com/office/officeart/2005/8/layout/cycle5"/>
    <dgm:cxn modelId="{48A14708-C31E-4FFB-95A9-ECD284883F6A}" srcId="{6FD1862A-7CCC-448B-8430-6521D388BFDC}" destId="{F1C01EC6-8105-41DC-9381-26D32E9B7D0B}" srcOrd="1" destOrd="0" parTransId="{ACAD1C92-7D0A-4DF5-A148-8371911E86CF}" sibTransId="{9C0F037C-B95B-49A4-81E6-5FA18FA80220}"/>
    <dgm:cxn modelId="{3120CBDD-F062-45C3-A2D1-83D6622EC536}" srcId="{6FD1862A-7CCC-448B-8430-6521D388BFDC}" destId="{545C3EAF-552A-4CB7-A5A0-068F16B6AECA}" srcOrd="3" destOrd="0" parTransId="{F575F75A-C3E1-4CE1-B400-4FBC0A00AD49}" sibTransId="{7515D9CB-826D-40F8-ADD5-6D81547A888C}"/>
    <dgm:cxn modelId="{9F90BFF3-6F75-46AA-9B6F-877BF4C0FDFA}" type="presOf" srcId="{9C0F037C-B95B-49A4-81E6-5FA18FA80220}" destId="{E8DE89A9-A916-4B3A-8672-DC02275A9FB5}" srcOrd="0" destOrd="0" presId="urn:microsoft.com/office/officeart/2005/8/layout/cycle5"/>
    <dgm:cxn modelId="{3B79403E-E977-47A0-A126-9D48DCBE709D}" type="presOf" srcId="{BA001B77-DF50-401F-8888-0F41B22D6757}" destId="{96EA30D0-C2BD-41FF-A18B-3A732FE85C8E}" srcOrd="0" destOrd="0" presId="urn:microsoft.com/office/officeart/2005/8/layout/cycle5"/>
    <dgm:cxn modelId="{94F35DD9-1862-47BF-99FE-7CF8733116B3}" srcId="{6FD1862A-7CCC-448B-8430-6521D388BFDC}" destId="{951C48DA-CF94-471A-B47B-8692B79A2CEA}" srcOrd="2" destOrd="0" parTransId="{8D4331B3-B2CF-41C2-8A41-D84778128577}" sibTransId="{255985E9-9267-4C31-BA30-1EF987371426}"/>
    <dgm:cxn modelId="{B7735E9D-ED78-4E41-9228-8C85FBFD093F}" type="presOf" srcId="{7515D9CB-826D-40F8-ADD5-6D81547A888C}" destId="{518410AE-C89C-4B1B-9DB8-7C1641C78BF2}" srcOrd="0" destOrd="0" presId="urn:microsoft.com/office/officeart/2005/8/layout/cycle5"/>
    <dgm:cxn modelId="{DE9365AE-8690-4446-9623-AD88A8CD9F5E}" type="presParOf" srcId="{99FF9853-13CE-4361-A4A7-A6216DF0050F}" destId="{96EA30D0-C2BD-41FF-A18B-3A732FE85C8E}" srcOrd="0" destOrd="0" presId="urn:microsoft.com/office/officeart/2005/8/layout/cycle5"/>
    <dgm:cxn modelId="{BDF062AA-2EE4-43AD-A59B-A2DB419636E8}" type="presParOf" srcId="{99FF9853-13CE-4361-A4A7-A6216DF0050F}" destId="{10423328-ED4B-45B2-A2EE-55E5D2AD2A0B}" srcOrd="1" destOrd="0" presId="urn:microsoft.com/office/officeart/2005/8/layout/cycle5"/>
    <dgm:cxn modelId="{E308E4A0-E286-445C-8BD9-78688D7FCA28}" type="presParOf" srcId="{99FF9853-13CE-4361-A4A7-A6216DF0050F}" destId="{34F83128-60DC-4B5E-A979-21568C63BADC}" srcOrd="2" destOrd="0" presId="urn:microsoft.com/office/officeart/2005/8/layout/cycle5"/>
    <dgm:cxn modelId="{30B91976-A7C8-435C-9410-1B4F05F0D336}" type="presParOf" srcId="{99FF9853-13CE-4361-A4A7-A6216DF0050F}" destId="{DF92FAD8-EB0B-49CD-850B-0E3824861957}" srcOrd="3" destOrd="0" presId="urn:microsoft.com/office/officeart/2005/8/layout/cycle5"/>
    <dgm:cxn modelId="{263E155C-D77B-4E3C-BA56-14FB01887F35}" type="presParOf" srcId="{99FF9853-13CE-4361-A4A7-A6216DF0050F}" destId="{E27AC04F-0553-46A9-B850-76B74BCFA1B2}" srcOrd="4" destOrd="0" presId="urn:microsoft.com/office/officeart/2005/8/layout/cycle5"/>
    <dgm:cxn modelId="{57666D7E-0893-4FC0-A514-BB9005AF56FF}" type="presParOf" srcId="{99FF9853-13CE-4361-A4A7-A6216DF0050F}" destId="{E8DE89A9-A916-4B3A-8672-DC02275A9FB5}" srcOrd="5" destOrd="0" presId="urn:microsoft.com/office/officeart/2005/8/layout/cycle5"/>
    <dgm:cxn modelId="{2CE568DC-4660-477A-8418-101875E179E2}" type="presParOf" srcId="{99FF9853-13CE-4361-A4A7-A6216DF0050F}" destId="{75B02EDD-285C-4796-A502-71C857BAFEF2}" srcOrd="6" destOrd="0" presId="urn:microsoft.com/office/officeart/2005/8/layout/cycle5"/>
    <dgm:cxn modelId="{2675E362-F8BC-4A34-98BA-640BC9A45DEE}" type="presParOf" srcId="{99FF9853-13CE-4361-A4A7-A6216DF0050F}" destId="{AF171775-529F-44E8-9498-9C70B66894E5}" srcOrd="7" destOrd="0" presId="urn:microsoft.com/office/officeart/2005/8/layout/cycle5"/>
    <dgm:cxn modelId="{BFB333C3-B379-45EE-BEF9-63C41678382A}" type="presParOf" srcId="{99FF9853-13CE-4361-A4A7-A6216DF0050F}" destId="{969A5947-9DFD-4FF4-81EA-DA92139B4D3B}" srcOrd="8" destOrd="0" presId="urn:microsoft.com/office/officeart/2005/8/layout/cycle5"/>
    <dgm:cxn modelId="{BC4F9F72-2C1A-4A1D-BB99-FC3360BD689C}" type="presParOf" srcId="{99FF9853-13CE-4361-A4A7-A6216DF0050F}" destId="{391BCE3E-1E60-4513-9232-1127C7CDBE0E}" srcOrd="9" destOrd="0" presId="urn:microsoft.com/office/officeart/2005/8/layout/cycle5"/>
    <dgm:cxn modelId="{FCE6F918-90D2-4C39-B2B0-6A93839E47A1}" type="presParOf" srcId="{99FF9853-13CE-4361-A4A7-A6216DF0050F}" destId="{BEB9F832-C5AA-4F2E-8046-6CB9B9485017}" srcOrd="10" destOrd="0" presId="urn:microsoft.com/office/officeart/2005/8/layout/cycle5"/>
    <dgm:cxn modelId="{D9105FC0-7411-4D8B-AD68-6A0D3061C72D}" type="presParOf" srcId="{99FF9853-13CE-4361-A4A7-A6216DF0050F}" destId="{518410AE-C89C-4B1B-9DB8-7C1641C78BF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AC9C7F-9E90-44A9-8748-6FD86B6E0CFC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9206B90-2E85-4DDF-9860-0DE9989EB412}">
      <dgm:prSet/>
      <dgm:spPr/>
      <dgm:t>
        <a:bodyPr/>
        <a:lstStyle/>
        <a:p>
          <a:pPr rtl="0"/>
          <a:r>
            <a:rPr lang="en-US" dirty="0" smtClean="0"/>
            <a:t>Dedicated Project Manager—single point of contact</a:t>
          </a:r>
          <a:endParaRPr lang="en-US" dirty="0"/>
        </a:p>
      </dgm:t>
    </dgm:pt>
    <dgm:pt modelId="{60B10DF0-A532-49D4-A7F7-CBCC4F8F3C3F}" type="parTrans" cxnId="{DDED4651-7D61-4B39-ADB3-CD8E32EC864F}">
      <dgm:prSet/>
      <dgm:spPr/>
      <dgm:t>
        <a:bodyPr/>
        <a:lstStyle/>
        <a:p>
          <a:endParaRPr lang="en-US"/>
        </a:p>
      </dgm:t>
    </dgm:pt>
    <dgm:pt modelId="{C58EBB34-420D-4633-926F-069C9CECABFA}" type="sibTrans" cxnId="{DDED4651-7D61-4B39-ADB3-CD8E32EC864F}">
      <dgm:prSet/>
      <dgm:spPr/>
      <dgm:t>
        <a:bodyPr/>
        <a:lstStyle/>
        <a:p>
          <a:endParaRPr lang="en-US"/>
        </a:p>
      </dgm:t>
    </dgm:pt>
    <dgm:pt modelId="{F912E2CF-B363-4D22-9314-9D9A80F0E338}">
      <dgm:prSet/>
      <dgm:spPr/>
      <dgm:t>
        <a:bodyPr/>
        <a:lstStyle/>
        <a:p>
          <a:pPr rtl="0"/>
          <a:r>
            <a:rPr lang="en-US" dirty="0" smtClean="0"/>
            <a:t>Policy Consultation: Professional, experienced consultant</a:t>
          </a:r>
          <a:endParaRPr lang="en-US" dirty="0"/>
        </a:p>
      </dgm:t>
    </dgm:pt>
    <dgm:pt modelId="{2EEDC6FE-BA36-47E6-979F-BEF3FCF1DC5C}" type="parTrans" cxnId="{EA8B8BDF-5534-4BE8-B047-9F08069B780E}">
      <dgm:prSet/>
      <dgm:spPr/>
      <dgm:t>
        <a:bodyPr/>
        <a:lstStyle/>
        <a:p>
          <a:endParaRPr lang="en-US"/>
        </a:p>
      </dgm:t>
    </dgm:pt>
    <dgm:pt modelId="{C02B48CD-42A4-48DF-92D3-F32610133D21}" type="sibTrans" cxnId="{EA8B8BDF-5534-4BE8-B047-9F08069B780E}">
      <dgm:prSet/>
      <dgm:spPr/>
      <dgm:t>
        <a:bodyPr/>
        <a:lstStyle/>
        <a:p>
          <a:endParaRPr lang="en-US"/>
        </a:p>
      </dgm:t>
    </dgm:pt>
    <dgm:pt modelId="{A047817B-F47C-4A8B-8D69-2E072C559459}">
      <dgm:prSet/>
      <dgm:spPr/>
      <dgm:t>
        <a:bodyPr/>
        <a:lstStyle/>
        <a:p>
          <a:pPr rtl="0"/>
          <a:r>
            <a:rPr lang="en-US" dirty="0" smtClean="0"/>
            <a:t>Online profiling and data mapping</a:t>
          </a:r>
          <a:endParaRPr lang="en-US" dirty="0"/>
        </a:p>
      </dgm:t>
    </dgm:pt>
    <dgm:pt modelId="{3EF37AC0-5244-4791-82FA-0E368FD1A4D6}" type="parTrans" cxnId="{D87DB286-B251-4B34-A174-463410CEF69B}">
      <dgm:prSet/>
      <dgm:spPr/>
      <dgm:t>
        <a:bodyPr/>
        <a:lstStyle/>
        <a:p>
          <a:endParaRPr lang="en-US"/>
        </a:p>
      </dgm:t>
    </dgm:pt>
    <dgm:pt modelId="{FC99A836-7928-4DC1-99CC-454CAF62BA2D}" type="sibTrans" cxnId="{D87DB286-B251-4B34-A174-463410CEF69B}">
      <dgm:prSet/>
      <dgm:spPr/>
      <dgm:t>
        <a:bodyPr/>
        <a:lstStyle/>
        <a:p>
          <a:endParaRPr lang="en-US"/>
        </a:p>
      </dgm:t>
    </dgm:pt>
    <dgm:pt modelId="{1859C784-7089-43D1-A9D3-D58F9579FEF9}">
      <dgm:prSet/>
      <dgm:spPr/>
      <dgm:t>
        <a:bodyPr/>
        <a:lstStyle/>
        <a:p>
          <a:pPr rtl="0"/>
          <a:r>
            <a:rPr lang="en-US" dirty="0" smtClean="0"/>
            <a:t>Customization Consultation: API, Web Services, Workflow, Web Design</a:t>
          </a:r>
          <a:endParaRPr lang="en-US" dirty="0"/>
        </a:p>
      </dgm:t>
    </dgm:pt>
    <dgm:pt modelId="{C12A8FAE-B943-49EC-84B0-6D7D144DE7FE}" type="parTrans" cxnId="{E93CA0C0-DD5A-4189-A1DC-C9C24C01F72F}">
      <dgm:prSet/>
      <dgm:spPr/>
      <dgm:t>
        <a:bodyPr/>
        <a:lstStyle/>
        <a:p>
          <a:endParaRPr lang="en-US"/>
        </a:p>
      </dgm:t>
    </dgm:pt>
    <dgm:pt modelId="{E6EF441E-2938-4CF7-859C-04B82F4AD8DD}" type="sibTrans" cxnId="{E93CA0C0-DD5A-4189-A1DC-C9C24C01F72F}">
      <dgm:prSet/>
      <dgm:spPr/>
      <dgm:t>
        <a:bodyPr/>
        <a:lstStyle/>
        <a:p>
          <a:endParaRPr lang="en-US"/>
        </a:p>
      </dgm:t>
    </dgm:pt>
    <dgm:pt modelId="{9B4D8300-3B92-4BD5-BBAB-DEF83E5D33DE}" type="pres">
      <dgm:prSet presAssocID="{47AC9C7F-9E90-44A9-8748-6FD86B6E0CF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84CCAE-883A-411C-96BA-7B795F9CAA82}" type="pres">
      <dgm:prSet presAssocID="{47AC9C7F-9E90-44A9-8748-6FD86B6E0CFC}" presName="arrow" presStyleLbl="bgShp" presStyleIdx="0" presStyleCnt="1"/>
      <dgm:spPr/>
    </dgm:pt>
    <dgm:pt modelId="{03931C80-337E-46B5-B734-D46727F5AE48}" type="pres">
      <dgm:prSet presAssocID="{47AC9C7F-9E90-44A9-8748-6FD86B6E0CFC}" presName="linearProcess" presStyleCnt="0"/>
      <dgm:spPr/>
    </dgm:pt>
    <dgm:pt modelId="{E1BFD15A-8FE4-42E0-8796-0838D3BB9CCB}" type="pres">
      <dgm:prSet presAssocID="{D9206B90-2E85-4DDF-9860-0DE9989EB41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E4A52-91B6-462E-B18A-ECA48B7B242C}" type="pres">
      <dgm:prSet presAssocID="{C58EBB34-420D-4633-926F-069C9CECABFA}" presName="sibTrans" presStyleCnt="0"/>
      <dgm:spPr/>
    </dgm:pt>
    <dgm:pt modelId="{D8E97E3F-9DAC-4D08-AD0F-532FCC3B1772}" type="pres">
      <dgm:prSet presAssocID="{F912E2CF-B363-4D22-9314-9D9A80F0E33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B4E5E-1D1C-447D-8352-8B00C0436D43}" type="pres">
      <dgm:prSet presAssocID="{C02B48CD-42A4-48DF-92D3-F32610133D21}" presName="sibTrans" presStyleCnt="0"/>
      <dgm:spPr/>
    </dgm:pt>
    <dgm:pt modelId="{C169B6B7-8C73-45EC-B4E8-2727BB018FC3}" type="pres">
      <dgm:prSet presAssocID="{A047817B-F47C-4A8B-8D69-2E072C55945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CA61E-4A8C-497F-B579-1B0C56560B9E}" type="pres">
      <dgm:prSet presAssocID="{FC99A836-7928-4DC1-99CC-454CAF62BA2D}" presName="sibTrans" presStyleCnt="0"/>
      <dgm:spPr/>
    </dgm:pt>
    <dgm:pt modelId="{1BEF3F77-CC44-4ACF-AB55-951E5294D2FF}" type="pres">
      <dgm:prSet presAssocID="{1859C784-7089-43D1-A9D3-D58F9579FEF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B8BDF-5534-4BE8-B047-9F08069B780E}" srcId="{47AC9C7F-9E90-44A9-8748-6FD86B6E0CFC}" destId="{F912E2CF-B363-4D22-9314-9D9A80F0E338}" srcOrd="1" destOrd="0" parTransId="{2EEDC6FE-BA36-47E6-979F-BEF3FCF1DC5C}" sibTransId="{C02B48CD-42A4-48DF-92D3-F32610133D21}"/>
    <dgm:cxn modelId="{67DF994A-3BE9-4C16-9B96-1E5F02618234}" type="presOf" srcId="{A047817B-F47C-4A8B-8D69-2E072C559459}" destId="{C169B6B7-8C73-45EC-B4E8-2727BB018FC3}" srcOrd="0" destOrd="0" presId="urn:microsoft.com/office/officeart/2005/8/layout/hProcess9"/>
    <dgm:cxn modelId="{E93CA0C0-DD5A-4189-A1DC-C9C24C01F72F}" srcId="{47AC9C7F-9E90-44A9-8748-6FD86B6E0CFC}" destId="{1859C784-7089-43D1-A9D3-D58F9579FEF9}" srcOrd="3" destOrd="0" parTransId="{C12A8FAE-B943-49EC-84B0-6D7D144DE7FE}" sibTransId="{E6EF441E-2938-4CF7-859C-04B82F4AD8DD}"/>
    <dgm:cxn modelId="{D87DB286-B251-4B34-A174-463410CEF69B}" srcId="{47AC9C7F-9E90-44A9-8748-6FD86B6E0CFC}" destId="{A047817B-F47C-4A8B-8D69-2E072C559459}" srcOrd="2" destOrd="0" parTransId="{3EF37AC0-5244-4791-82FA-0E368FD1A4D6}" sibTransId="{FC99A836-7928-4DC1-99CC-454CAF62BA2D}"/>
    <dgm:cxn modelId="{A5D713A7-FEBE-4F23-B298-335E21AD9C29}" type="presOf" srcId="{D9206B90-2E85-4DDF-9860-0DE9989EB412}" destId="{E1BFD15A-8FE4-42E0-8796-0838D3BB9CCB}" srcOrd="0" destOrd="0" presId="urn:microsoft.com/office/officeart/2005/8/layout/hProcess9"/>
    <dgm:cxn modelId="{DDED4651-7D61-4B39-ADB3-CD8E32EC864F}" srcId="{47AC9C7F-9E90-44A9-8748-6FD86B6E0CFC}" destId="{D9206B90-2E85-4DDF-9860-0DE9989EB412}" srcOrd="0" destOrd="0" parTransId="{60B10DF0-A532-49D4-A7F7-CBCC4F8F3C3F}" sibTransId="{C58EBB34-420D-4633-926F-069C9CECABFA}"/>
    <dgm:cxn modelId="{215ADE75-D296-4139-B00B-BCFAC4B268C0}" type="presOf" srcId="{F912E2CF-B363-4D22-9314-9D9A80F0E338}" destId="{D8E97E3F-9DAC-4D08-AD0F-532FCC3B1772}" srcOrd="0" destOrd="0" presId="urn:microsoft.com/office/officeart/2005/8/layout/hProcess9"/>
    <dgm:cxn modelId="{C6C78489-2955-4FAE-A8D0-9A272B3F7B4B}" type="presOf" srcId="{47AC9C7F-9E90-44A9-8748-6FD86B6E0CFC}" destId="{9B4D8300-3B92-4BD5-BBAB-DEF83E5D33DE}" srcOrd="0" destOrd="0" presId="urn:microsoft.com/office/officeart/2005/8/layout/hProcess9"/>
    <dgm:cxn modelId="{43F798BB-AD41-42D7-9591-D7D7FC088ABE}" type="presOf" srcId="{1859C784-7089-43D1-A9D3-D58F9579FEF9}" destId="{1BEF3F77-CC44-4ACF-AB55-951E5294D2FF}" srcOrd="0" destOrd="0" presId="urn:microsoft.com/office/officeart/2005/8/layout/hProcess9"/>
    <dgm:cxn modelId="{43B2DB2F-FD10-418C-A35F-99DA465786A6}" type="presParOf" srcId="{9B4D8300-3B92-4BD5-BBAB-DEF83E5D33DE}" destId="{0D84CCAE-883A-411C-96BA-7B795F9CAA82}" srcOrd="0" destOrd="0" presId="urn:microsoft.com/office/officeart/2005/8/layout/hProcess9"/>
    <dgm:cxn modelId="{1E0BD324-A65D-4668-91E5-11F78A52B5D5}" type="presParOf" srcId="{9B4D8300-3B92-4BD5-BBAB-DEF83E5D33DE}" destId="{03931C80-337E-46B5-B734-D46727F5AE48}" srcOrd="1" destOrd="0" presId="urn:microsoft.com/office/officeart/2005/8/layout/hProcess9"/>
    <dgm:cxn modelId="{5CE4C45F-D2B2-4E74-83F1-F06A823F2BC0}" type="presParOf" srcId="{03931C80-337E-46B5-B734-D46727F5AE48}" destId="{E1BFD15A-8FE4-42E0-8796-0838D3BB9CCB}" srcOrd="0" destOrd="0" presId="urn:microsoft.com/office/officeart/2005/8/layout/hProcess9"/>
    <dgm:cxn modelId="{01B7333D-823A-4E10-8B29-33C30D78257C}" type="presParOf" srcId="{03931C80-337E-46B5-B734-D46727F5AE48}" destId="{3CDE4A52-91B6-462E-B18A-ECA48B7B242C}" srcOrd="1" destOrd="0" presId="urn:microsoft.com/office/officeart/2005/8/layout/hProcess9"/>
    <dgm:cxn modelId="{4D10FAC4-0AA3-49AC-ACC6-8D3A1A814327}" type="presParOf" srcId="{03931C80-337E-46B5-B734-D46727F5AE48}" destId="{D8E97E3F-9DAC-4D08-AD0F-532FCC3B1772}" srcOrd="2" destOrd="0" presId="urn:microsoft.com/office/officeart/2005/8/layout/hProcess9"/>
    <dgm:cxn modelId="{2B4757A8-9858-4138-A152-7333E817CC72}" type="presParOf" srcId="{03931C80-337E-46B5-B734-D46727F5AE48}" destId="{949B4E5E-1D1C-447D-8352-8B00C0436D43}" srcOrd="3" destOrd="0" presId="urn:microsoft.com/office/officeart/2005/8/layout/hProcess9"/>
    <dgm:cxn modelId="{3CEDFAAD-7B4B-4718-B9DB-71FC9294BBB7}" type="presParOf" srcId="{03931C80-337E-46B5-B734-D46727F5AE48}" destId="{C169B6B7-8C73-45EC-B4E8-2727BB018FC3}" srcOrd="4" destOrd="0" presId="urn:microsoft.com/office/officeart/2005/8/layout/hProcess9"/>
    <dgm:cxn modelId="{FE0681FE-B589-4B76-AF16-D07835197982}" type="presParOf" srcId="{03931C80-337E-46B5-B734-D46727F5AE48}" destId="{9C6CA61E-4A8C-497F-B579-1B0C56560B9E}" srcOrd="5" destOrd="0" presId="urn:microsoft.com/office/officeart/2005/8/layout/hProcess9"/>
    <dgm:cxn modelId="{8475E887-D1A4-48C5-9BB2-3E73CA67E812}" type="presParOf" srcId="{03931C80-337E-46B5-B734-D46727F5AE48}" destId="{1BEF3F77-CC44-4ACF-AB55-951E5294D2F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20A865-320E-4645-8BFE-C4B4646D8613}" type="doc">
      <dgm:prSet loTypeId="urn:microsoft.com/office/officeart/2005/8/layout/hList7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51B5B3-1C76-4B07-8E87-6D15A9D4D1CA}">
      <dgm:prSet/>
      <dgm:spPr/>
      <dgm:t>
        <a:bodyPr/>
        <a:lstStyle/>
        <a:p>
          <a:pPr rtl="0"/>
          <a:r>
            <a:rPr lang="en-US" dirty="0" smtClean="0"/>
            <a:t>Mentor: e-training for initial and ongoing training</a:t>
          </a:r>
          <a:endParaRPr lang="en-US" dirty="0"/>
        </a:p>
      </dgm:t>
    </dgm:pt>
    <dgm:pt modelId="{5E0F328D-D7C4-4F45-8C8E-95143BAC8A38}" type="parTrans" cxnId="{200E4874-E4E8-42C0-9871-858F195A3637}">
      <dgm:prSet/>
      <dgm:spPr/>
      <dgm:t>
        <a:bodyPr/>
        <a:lstStyle/>
        <a:p>
          <a:endParaRPr lang="en-US"/>
        </a:p>
      </dgm:t>
    </dgm:pt>
    <dgm:pt modelId="{A618D41E-C5C2-4FA5-9531-1E6BA356B491}" type="sibTrans" cxnId="{200E4874-E4E8-42C0-9871-858F195A3637}">
      <dgm:prSet/>
      <dgm:spPr/>
      <dgm:t>
        <a:bodyPr/>
        <a:lstStyle/>
        <a:p>
          <a:endParaRPr lang="en-US"/>
        </a:p>
      </dgm:t>
    </dgm:pt>
    <dgm:pt modelId="{3F31C155-48F6-43EA-8D8F-BC3C9240F00C}">
      <dgm:prSet/>
      <dgm:spPr/>
      <dgm:t>
        <a:bodyPr/>
        <a:lstStyle/>
        <a:p>
          <a:pPr rtl="0"/>
          <a:r>
            <a:rPr lang="en-US" dirty="0" smtClean="0"/>
            <a:t>Distance: live lectures or hands-on sessions using web conference and remote desktop</a:t>
          </a:r>
          <a:endParaRPr lang="en-US" dirty="0"/>
        </a:p>
      </dgm:t>
    </dgm:pt>
    <dgm:pt modelId="{F513138F-91F6-4890-8CFC-FFD86800F341}" type="parTrans" cxnId="{E97161C5-BE4E-4336-A25E-F4EE1CB52BC0}">
      <dgm:prSet/>
      <dgm:spPr/>
      <dgm:t>
        <a:bodyPr/>
        <a:lstStyle/>
        <a:p>
          <a:endParaRPr lang="en-US"/>
        </a:p>
      </dgm:t>
    </dgm:pt>
    <dgm:pt modelId="{E69DA5A1-A15B-457A-A0F2-A19A27610F06}" type="sibTrans" cxnId="{E97161C5-BE4E-4336-A25E-F4EE1CB52BC0}">
      <dgm:prSet/>
      <dgm:spPr/>
      <dgm:t>
        <a:bodyPr/>
        <a:lstStyle/>
        <a:p>
          <a:endParaRPr lang="en-US"/>
        </a:p>
      </dgm:t>
    </dgm:pt>
    <dgm:pt modelId="{30AE4E81-D107-438E-B325-33B861B18592}">
      <dgm:prSet/>
      <dgm:spPr/>
      <dgm:t>
        <a:bodyPr/>
        <a:lstStyle/>
        <a:p>
          <a:pPr rtl="0"/>
          <a:r>
            <a:rPr lang="en-US" dirty="0" smtClean="0"/>
            <a:t>Onsite: hands-on sessions with SWAN trainers</a:t>
          </a:r>
          <a:endParaRPr lang="en-US" dirty="0"/>
        </a:p>
      </dgm:t>
    </dgm:pt>
    <dgm:pt modelId="{1D55E9F3-7495-48A7-9F7D-A5CA9CAAA716}" type="parTrans" cxnId="{642438D4-C10A-4B2C-A04D-F91888F0C8EF}">
      <dgm:prSet/>
      <dgm:spPr/>
      <dgm:t>
        <a:bodyPr/>
        <a:lstStyle/>
        <a:p>
          <a:endParaRPr lang="en-US"/>
        </a:p>
      </dgm:t>
    </dgm:pt>
    <dgm:pt modelId="{DA387CE3-0E82-437D-8104-2CDF0CB80DB0}" type="sibTrans" cxnId="{642438D4-C10A-4B2C-A04D-F91888F0C8EF}">
      <dgm:prSet/>
      <dgm:spPr/>
      <dgm:t>
        <a:bodyPr/>
        <a:lstStyle/>
        <a:p>
          <a:endParaRPr lang="en-US"/>
        </a:p>
      </dgm:t>
    </dgm:pt>
    <dgm:pt modelId="{71D4789C-4A72-40B9-ACBB-0D68BF221AC1}" type="pres">
      <dgm:prSet presAssocID="{F120A865-320E-4645-8BFE-C4B4646D86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2E62DF-1B7A-43E9-9D59-265A6118D72C}" type="pres">
      <dgm:prSet presAssocID="{F120A865-320E-4645-8BFE-C4B4646D8613}" presName="fgShape" presStyleLbl="fgShp" presStyleIdx="0" presStyleCnt="1"/>
      <dgm:spPr/>
    </dgm:pt>
    <dgm:pt modelId="{525DA885-6254-4EAC-A5A5-80FDC2D1DBEA}" type="pres">
      <dgm:prSet presAssocID="{F120A865-320E-4645-8BFE-C4B4646D8613}" presName="linComp" presStyleCnt="0"/>
      <dgm:spPr/>
    </dgm:pt>
    <dgm:pt modelId="{AF65EECE-4371-42BE-9958-21C31DB304FF}" type="pres">
      <dgm:prSet presAssocID="{CC51B5B3-1C76-4B07-8E87-6D15A9D4D1CA}" presName="compNode" presStyleCnt="0"/>
      <dgm:spPr/>
    </dgm:pt>
    <dgm:pt modelId="{9439CF29-50A3-4B86-AE4B-76E80A1DC606}" type="pres">
      <dgm:prSet presAssocID="{CC51B5B3-1C76-4B07-8E87-6D15A9D4D1CA}" presName="bkgdShape" presStyleLbl="node1" presStyleIdx="0" presStyleCnt="3"/>
      <dgm:spPr/>
      <dgm:t>
        <a:bodyPr/>
        <a:lstStyle/>
        <a:p>
          <a:endParaRPr lang="en-US"/>
        </a:p>
      </dgm:t>
    </dgm:pt>
    <dgm:pt modelId="{904E014D-46B1-48C0-BF83-FD989748132B}" type="pres">
      <dgm:prSet presAssocID="{CC51B5B3-1C76-4B07-8E87-6D15A9D4D1C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A965E-4DE4-4D3F-BDD2-E426A7474CA1}" type="pres">
      <dgm:prSet presAssocID="{CC51B5B3-1C76-4B07-8E87-6D15A9D4D1CA}" presName="invisiNode" presStyleLbl="node1" presStyleIdx="0" presStyleCnt="3"/>
      <dgm:spPr/>
    </dgm:pt>
    <dgm:pt modelId="{53E70B9F-9F1F-47C9-846B-D27E6CB17E7D}" type="pres">
      <dgm:prSet presAssocID="{CC51B5B3-1C76-4B07-8E87-6D15A9D4D1CA}" presName="imagNode" presStyleLbl="fgImgPlace1" presStyleIdx="0" presStyleCnt="3"/>
      <dgm:spPr/>
    </dgm:pt>
    <dgm:pt modelId="{FE331ECF-3E1C-401F-A0FD-5C0586A5B6E7}" type="pres">
      <dgm:prSet presAssocID="{A618D41E-C5C2-4FA5-9531-1E6BA356B49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4AA017-3CE1-4A46-B223-36FAAF3E33EE}" type="pres">
      <dgm:prSet presAssocID="{3F31C155-48F6-43EA-8D8F-BC3C9240F00C}" presName="compNode" presStyleCnt="0"/>
      <dgm:spPr/>
    </dgm:pt>
    <dgm:pt modelId="{1B63B4D2-9760-4906-BE0D-E9A467E3DAB7}" type="pres">
      <dgm:prSet presAssocID="{3F31C155-48F6-43EA-8D8F-BC3C9240F00C}" presName="bkgdShape" presStyleLbl="node1" presStyleIdx="1" presStyleCnt="3"/>
      <dgm:spPr/>
      <dgm:t>
        <a:bodyPr/>
        <a:lstStyle/>
        <a:p>
          <a:endParaRPr lang="en-US"/>
        </a:p>
      </dgm:t>
    </dgm:pt>
    <dgm:pt modelId="{15C20408-64DB-4A50-9ED5-AE582269066F}" type="pres">
      <dgm:prSet presAssocID="{3F31C155-48F6-43EA-8D8F-BC3C9240F00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04CCC-CAE4-4627-9D2C-DC31575B29D0}" type="pres">
      <dgm:prSet presAssocID="{3F31C155-48F6-43EA-8D8F-BC3C9240F00C}" presName="invisiNode" presStyleLbl="node1" presStyleIdx="1" presStyleCnt="3"/>
      <dgm:spPr/>
    </dgm:pt>
    <dgm:pt modelId="{4C472886-8C84-46AA-865A-CEC125E82E14}" type="pres">
      <dgm:prSet presAssocID="{3F31C155-48F6-43EA-8D8F-BC3C9240F00C}" presName="imagNode" presStyleLbl="fgImgPlace1" presStyleIdx="1" presStyleCnt="3"/>
      <dgm:spPr/>
    </dgm:pt>
    <dgm:pt modelId="{DB665944-9E95-417A-80B5-BA1455A9AF6C}" type="pres">
      <dgm:prSet presAssocID="{E69DA5A1-A15B-457A-A0F2-A19A27610F0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E9D58AA-B59D-45F1-BC01-120B650F6513}" type="pres">
      <dgm:prSet presAssocID="{30AE4E81-D107-438E-B325-33B861B18592}" presName="compNode" presStyleCnt="0"/>
      <dgm:spPr/>
    </dgm:pt>
    <dgm:pt modelId="{3F6D40D4-7906-4B55-A30F-BB03158CE3CA}" type="pres">
      <dgm:prSet presAssocID="{30AE4E81-D107-438E-B325-33B861B18592}" presName="bkgdShape" presStyleLbl="node1" presStyleIdx="2" presStyleCnt="3"/>
      <dgm:spPr/>
      <dgm:t>
        <a:bodyPr/>
        <a:lstStyle/>
        <a:p>
          <a:endParaRPr lang="en-US"/>
        </a:p>
      </dgm:t>
    </dgm:pt>
    <dgm:pt modelId="{57A6CFA7-4F74-43A1-B346-8183B5E4877C}" type="pres">
      <dgm:prSet presAssocID="{30AE4E81-D107-438E-B325-33B861B1859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E9BC0-9D0F-46CC-9BE1-FDDF9CBEA97A}" type="pres">
      <dgm:prSet presAssocID="{30AE4E81-D107-438E-B325-33B861B18592}" presName="invisiNode" presStyleLbl="node1" presStyleIdx="2" presStyleCnt="3"/>
      <dgm:spPr/>
    </dgm:pt>
    <dgm:pt modelId="{6DFA66D3-2279-40B2-A54A-FDDFED2033F0}" type="pres">
      <dgm:prSet presAssocID="{30AE4E81-D107-438E-B325-33B861B18592}" presName="imagNode" presStyleLbl="fgImgPlace1" presStyleIdx="2" presStyleCnt="3"/>
      <dgm:spPr/>
    </dgm:pt>
  </dgm:ptLst>
  <dgm:cxnLst>
    <dgm:cxn modelId="{277832C1-0E15-44ED-AB38-931DC2D287F5}" type="presOf" srcId="{30AE4E81-D107-438E-B325-33B861B18592}" destId="{3F6D40D4-7906-4B55-A30F-BB03158CE3CA}" srcOrd="0" destOrd="0" presId="urn:microsoft.com/office/officeart/2005/8/layout/hList7"/>
    <dgm:cxn modelId="{853AC1BD-4EF8-47B0-A461-A07378D76245}" type="presOf" srcId="{3F31C155-48F6-43EA-8D8F-BC3C9240F00C}" destId="{15C20408-64DB-4A50-9ED5-AE582269066F}" srcOrd="1" destOrd="0" presId="urn:microsoft.com/office/officeart/2005/8/layout/hList7"/>
    <dgm:cxn modelId="{642438D4-C10A-4B2C-A04D-F91888F0C8EF}" srcId="{F120A865-320E-4645-8BFE-C4B4646D8613}" destId="{30AE4E81-D107-438E-B325-33B861B18592}" srcOrd="2" destOrd="0" parTransId="{1D55E9F3-7495-48A7-9F7D-A5CA9CAAA716}" sibTransId="{DA387CE3-0E82-437D-8104-2CDF0CB80DB0}"/>
    <dgm:cxn modelId="{AA21C77C-A45B-45B0-BB15-6544824B82F5}" type="presOf" srcId="{CC51B5B3-1C76-4B07-8E87-6D15A9D4D1CA}" destId="{904E014D-46B1-48C0-BF83-FD989748132B}" srcOrd="1" destOrd="0" presId="urn:microsoft.com/office/officeart/2005/8/layout/hList7"/>
    <dgm:cxn modelId="{8AE993FE-D48F-4F2F-A6E2-00FBA8BD3D16}" type="presOf" srcId="{F120A865-320E-4645-8BFE-C4B4646D8613}" destId="{71D4789C-4A72-40B9-ACBB-0D68BF221AC1}" srcOrd="0" destOrd="0" presId="urn:microsoft.com/office/officeart/2005/8/layout/hList7"/>
    <dgm:cxn modelId="{E97161C5-BE4E-4336-A25E-F4EE1CB52BC0}" srcId="{F120A865-320E-4645-8BFE-C4B4646D8613}" destId="{3F31C155-48F6-43EA-8D8F-BC3C9240F00C}" srcOrd="1" destOrd="0" parTransId="{F513138F-91F6-4890-8CFC-FFD86800F341}" sibTransId="{E69DA5A1-A15B-457A-A0F2-A19A27610F06}"/>
    <dgm:cxn modelId="{5E25FDB4-2DD3-4EFB-B2B3-6D28CB118293}" type="presOf" srcId="{30AE4E81-D107-438E-B325-33B861B18592}" destId="{57A6CFA7-4F74-43A1-B346-8183B5E4877C}" srcOrd="1" destOrd="0" presId="urn:microsoft.com/office/officeart/2005/8/layout/hList7"/>
    <dgm:cxn modelId="{4734E339-02E9-43EB-B985-02629AFA96E8}" type="presOf" srcId="{E69DA5A1-A15B-457A-A0F2-A19A27610F06}" destId="{DB665944-9E95-417A-80B5-BA1455A9AF6C}" srcOrd="0" destOrd="0" presId="urn:microsoft.com/office/officeart/2005/8/layout/hList7"/>
    <dgm:cxn modelId="{200E4874-E4E8-42C0-9871-858F195A3637}" srcId="{F120A865-320E-4645-8BFE-C4B4646D8613}" destId="{CC51B5B3-1C76-4B07-8E87-6D15A9D4D1CA}" srcOrd="0" destOrd="0" parTransId="{5E0F328D-D7C4-4F45-8C8E-95143BAC8A38}" sibTransId="{A618D41E-C5C2-4FA5-9531-1E6BA356B491}"/>
    <dgm:cxn modelId="{B9A3A344-E5A2-4CCD-8876-EFF375F83FA2}" type="presOf" srcId="{CC51B5B3-1C76-4B07-8E87-6D15A9D4D1CA}" destId="{9439CF29-50A3-4B86-AE4B-76E80A1DC606}" srcOrd="0" destOrd="0" presId="urn:microsoft.com/office/officeart/2005/8/layout/hList7"/>
    <dgm:cxn modelId="{D7EF0048-35F9-4EB6-8486-CF55C69612C1}" type="presOf" srcId="{A618D41E-C5C2-4FA5-9531-1E6BA356B491}" destId="{FE331ECF-3E1C-401F-A0FD-5C0586A5B6E7}" srcOrd="0" destOrd="0" presId="urn:microsoft.com/office/officeart/2005/8/layout/hList7"/>
    <dgm:cxn modelId="{C5E1F07A-01B8-4D25-BD9D-3EAA8BE5A4A7}" type="presOf" srcId="{3F31C155-48F6-43EA-8D8F-BC3C9240F00C}" destId="{1B63B4D2-9760-4906-BE0D-E9A467E3DAB7}" srcOrd="0" destOrd="0" presId="urn:microsoft.com/office/officeart/2005/8/layout/hList7"/>
    <dgm:cxn modelId="{6E7BACA8-DAC3-4E9C-B662-F81BCA7B9583}" type="presParOf" srcId="{71D4789C-4A72-40B9-ACBB-0D68BF221AC1}" destId="{BA2E62DF-1B7A-43E9-9D59-265A6118D72C}" srcOrd="0" destOrd="0" presId="urn:microsoft.com/office/officeart/2005/8/layout/hList7"/>
    <dgm:cxn modelId="{17D16B50-3008-4293-931A-C2754AB02931}" type="presParOf" srcId="{71D4789C-4A72-40B9-ACBB-0D68BF221AC1}" destId="{525DA885-6254-4EAC-A5A5-80FDC2D1DBEA}" srcOrd="1" destOrd="0" presId="urn:microsoft.com/office/officeart/2005/8/layout/hList7"/>
    <dgm:cxn modelId="{B8D26A7E-CFA1-422F-863C-51C9CB01EA2C}" type="presParOf" srcId="{525DA885-6254-4EAC-A5A5-80FDC2D1DBEA}" destId="{AF65EECE-4371-42BE-9958-21C31DB304FF}" srcOrd="0" destOrd="0" presId="urn:microsoft.com/office/officeart/2005/8/layout/hList7"/>
    <dgm:cxn modelId="{48BFBD68-5D09-49EB-9A1B-09042807BC6E}" type="presParOf" srcId="{AF65EECE-4371-42BE-9958-21C31DB304FF}" destId="{9439CF29-50A3-4B86-AE4B-76E80A1DC606}" srcOrd="0" destOrd="0" presId="urn:microsoft.com/office/officeart/2005/8/layout/hList7"/>
    <dgm:cxn modelId="{5AF2FB88-BA70-422A-B779-B7B8F9C22573}" type="presParOf" srcId="{AF65EECE-4371-42BE-9958-21C31DB304FF}" destId="{904E014D-46B1-48C0-BF83-FD989748132B}" srcOrd="1" destOrd="0" presId="urn:microsoft.com/office/officeart/2005/8/layout/hList7"/>
    <dgm:cxn modelId="{82003400-2CC7-4206-92E4-CD56EB904BF2}" type="presParOf" srcId="{AF65EECE-4371-42BE-9958-21C31DB304FF}" destId="{030A965E-4DE4-4D3F-BDD2-E426A7474CA1}" srcOrd="2" destOrd="0" presId="urn:microsoft.com/office/officeart/2005/8/layout/hList7"/>
    <dgm:cxn modelId="{5607E334-CA2F-499E-ADF4-9ECBDD7F4884}" type="presParOf" srcId="{AF65EECE-4371-42BE-9958-21C31DB304FF}" destId="{53E70B9F-9F1F-47C9-846B-D27E6CB17E7D}" srcOrd="3" destOrd="0" presId="urn:microsoft.com/office/officeart/2005/8/layout/hList7"/>
    <dgm:cxn modelId="{4F66C77A-3ED3-4C18-AB44-A33A5E2E9806}" type="presParOf" srcId="{525DA885-6254-4EAC-A5A5-80FDC2D1DBEA}" destId="{FE331ECF-3E1C-401F-A0FD-5C0586A5B6E7}" srcOrd="1" destOrd="0" presId="urn:microsoft.com/office/officeart/2005/8/layout/hList7"/>
    <dgm:cxn modelId="{9C42E453-E540-4C57-ABAA-B6167042D594}" type="presParOf" srcId="{525DA885-6254-4EAC-A5A5-80FDC2D1DBEA}" destId="{0B4AA017-3CE1-4A46-B223-36FAAF3E33EE}" srcOrd="2" destOrd="0" presId="urn:microsoft.com/office/officeart/2005/8/layout/hList7"/>
    <dgm:cxn modelId="{4929176E-39B2-41F9-8AC9-E83FC0F14AC5}" type="presParOf" srcId="{0B4AA017-3CE1-4A46-B223-36FAAF3E33EE}" destId="{1B63B4D2-9760-4906-BE0D-E9A467E3DAB7}" srcOrd="0" destOrd="0" presId="urn:microsoft.com/office/officeart/2005/8/layout/hList7"/>
    <dgm:cxn modelId="{17D61BD6-C68A-4615-977A-C6261AA27EC6}" type="presParOf" srcId="{0B4AA017-3CE1-4A46-B223-36FAAF3E33EE}" destId="{15C20408-64DB-4A50-9ED5-AE582269066F}" srcOrd="1" destOrd="0" presId="urn:microsoft.com/office/officeart/2005/8/layout/hList7"/>
    <dgm:cxn modelId="{F0A1ECA1-9D7E-4D0F-91C4-67097234289C}" type="presParOf" srcId="{0B4AA017-3CE1-4A46-B223-36FAAF3E33EE}" destId="{20C04CCC-CAE4-4627-9D2C-DC31575B29D0}" srcOrd="2" destOrd="0" presId="urn:microsoft.com/office/officeart/2005/8/layout/hList7"/>
    <dgm:cxn modelId="{D12D30F1-2BF0-4F28-BC80-EEA3BAF7383F}" type="presParOf" srcId="{0B4AA017-3CE1-4A46-B223-36FAAF3E33EE}" destId="{4C472886-8C84-46AA-865A-CEC125E82E14}" srcOrd="3" destOrd="0" presId="urn:microsoft.com/office/officeart/2005/8/layout/hList7"/>
    <dgm:cxn modelId="{39EE581D-5E9A-4B41-9FAF-3CA66EA03FE3}" type="presParOf" srcId="{525DA885-6254-4EAC-A5A5-80FDC2D1DBEA}" destId="{DB665944-9E95-417A-80B5-BA1455A9AF6C}" srcOrd="3" destOrd="0" presId="urn:microsoft.com/office/officeart/2005/8/layout/hList7"/>
    <dgm:cxn modelId="{73C48998-B591-40F7-A37B-D90AE17CDA17}" type="presParOf" srcId="{525DA885-6254-4EAC-A5A5-80FDC2D1DBEA}" destId="{FE9D58AA-B59D-45F1-BC01-120B650F6513}" srcOrd="4" destOrd="0" presId="urn:microsoft.com/office/officeart/2005/8/layout/hList7"/>
    <dgm:cxn modelId="{3EA8B802-964B-4BE7-A9C9-E264AB623568}" type="presParOf" srcId="{FE9D58AA-B59D-45F1-BC01-120B650F6513}" destId="{3F6D40D4-7906-4B55-A30F-BB03158CE3CA}" srcOrd="0" destOrd="0" presId="urn:microsoft.com/office/officeart/2005/8/layout/hList7"/>
    <dgm:cxn modelId="{9C38E658-5D4A-473C-8F74-3F1613378D4F}" type="presParOf" srcId="{FE9D58AA-B59D-45F1-BC01-120B650F6513}" destId="{57A6CFA7-4F74-43A1-B346-8183B5E4877C}" srcOrd="1" destOrd="0" presId="urn:microsoft.com/office/officeart/2005/8/layout/hList7"/>
    <dgm:cxn modelId="{45088DE9-5F2D-4111-95DE-4824AF09DF3A}" type="presParOf" srcId="{FE9D58AA-B59D-45F1-BC01-120B650F6513}" destId="{239E9BC0-9D0F-46CC-9BE1-FDDF9CBEA97A}" srcOrd="2" destOrd="0" presId="urn:microsoft.com/office/officeart/2005/8/layout/hList7"/>
    <dgm:cxn modelId="{B57747D2-B73B-40F1-A872-058ADFAECFFD}" type="presParOf" srcId="{FE9D58AA-B59D-45F1-BC01-120B650F6513}" destId="{6DFA66D3-2279-40B2-A54A-FDDFED2033F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C4EC0-315B-4503-9FB6-6F4380895FB7}">
      <dsp:nvSpPr>
        <dsp:cNvPr id="0" name=""/>
        <dsp:cNvSpPr/>
      </dsp:nvSpPr>
      <dsp:spPr>
        <a:xfrm>
          <a:off x="4765" y="814"/>
          <a:ext cx="8220068" cy="1146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dirty="0" smtClean="0"/>
            <a:t>Symphony ILS</a:t>
          </a:r>
          <a:endParaRPr lang="en-US" sz="5000" b="1" kern="1200" dirty="0"/>
        </a:p>
      </dsp:txBody>
      <dsp:txXfrm>
        <a:off x="38357" y="34406"/>
        <a:ext cx="8152884" cy="1079718"/>
      </dsp:txXfrm>
    </dsp:sp>
    <dsp:sp modelId="{A79706A2-CC85-4257-84F0-72DAD090B6DC}">
      <dsp:nvSpPr>
        <dsp:cNvPr id="0" name=""/>
        <dsp:cNvSpPr/>
      </dsp:nvSpPr>
      <dsp:spPr>
        <a:xfrm>
          <a:off x="4765" y="1462756"/>
          <a:ext cx="849883" cy="3162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baseline="0" dirty="0" smtClean="0"/>
            <a:t>Circulation &amp; Offline Circ</a:t>
          </a:r>
          <a:endParaRPr lang="en-US" sz="1050" b="1" kern="1200" dirty="0"/>
        </a:p>
      </dsp:txBody>
      <dsp:txXfrm>
        <a:off x="29657" y="1487648"/>
        <a:ext cx="800099" cy="3112253"/>
      </dsp:txXfrm>
    </dsp:sp>
    <dsp:sp modelId="{6356DDCD-4D30-4F5F-BA6A-0168FDFE26F9}">
      <dsp:nvSpPr>
        <dsp:cNvPr id="0" name=""/>
        <dsp:cNvSpPr/>
      </dsp:nvSpPr>
      <dsp:spPr>
        <a:xfrm>
          <a:off x="926038" y="1462756"/>
          <a:ext cx="849883" cy="3162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baseline="0" dirty="0" smtClean="0"/>
            <a:t>OutReach</a:t>
          </a:r>
          <a:endParaRPr lang="en-US" sz="1050" b="1" kern="1200" dirty="0"/>
        </a:p>
      </dsp:txBody>
      <dsp:txXfrm>
        <a:off x="950930" y="1487648"/>
        <a:ext cx="800099" cy="3112253"/>
      </dsp:txXfrm>
    </dsp:sp>
    <dsp:sp modelId="{EF8ADF8D-1348-4671-A24F-836CC2BB08BC}">
      <dsp:nvSpPr>
        <dsp:cNvPr id="0" name=""/>
        <dsp:cNvSpPr/>
      </dsp:nvSpPr>
      <dsp:spPr>
        <a:xfrm>
          <a:off x="1847312" y="1462756"/>
          <a:ext cx="849883" cy="3162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baseline="0" dirty="0" smtClean="0"/>
            <a:t>Cataloging &amp; Authority control</a:t>
          </a:r>
          <a:endParaRPr lang="en-US" sz="1050" b="1" kern="1200" dirty="0"/>
        </a:p>
      </dsp:txBody>
      <dsp:txXfrm>
        <a:off x="1872204" y="1487648"/>
        <a:ext cx="800099" cy="3112253"/>
      </dsp:txXfrm>
    </dsp:sp>
    <dsp:sp modelId="{0EF3641C-80C7-4F90-8A69-8C20F74AFE7E}">
      <dsp:nvSpPr>
        <dsp:cNvPr id="0" name=""/>
        <dsp:cNvSpPr/>
      </dsp:nvSpPr>
      <dsp:spPr>
        <a:xfrm>
          <a:off x="2768585" y="1462756"/>
          <a:ext cx="849883" cy="3162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baseline="0" dirty="0" smtClean="0"/>
            <a:t>Selection &amp; Acquisitions</a:t>
          </a:r>
          <a:endParaRPr lang="en-US" sz="1050" b="1" kern="1200" dirty="0"/>
        </a:p>
      </dsp:txBody>
      <dsp:txXfrm>
        <a:off x="2793477" y="1487648"/>
        <a:ext cx="800099" cy="3112253"/>
      </dsp:txXfrm>
    </dsp:sp>
    <dsp:sp modelId="{D0CB6794-E2B5-467B-A6B2-DC310FB51DF8}">
      <dsp:nvSpPr>
        <dsp:cNvPr id="0" name=""/>
        <dsp:cNvSpPr/>
      </dsp:nvSpPr>
      <dsp:spPr>
        <a:xfrm>
          <a:off x="3689858" y="1462756"/>
          <a:ext cx="849883" cy="3162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baseline="0" dirty="0" smtClean="0"/>
            <a:t>Serials Control, Checkin, and Routing</a:t>
          </a:r>
          <a:endParaRPr lang="en-US" sz="1050" b="1" kern="1200" dirty="0"/>
        </a:p>
      </dsp:txBody>
      <dsp:txXfrm>
        <a:off x="3714750" y="1487648"/>
        <a:ext cx="800099" cy="3112253"/>
      </dsp:txXfrm>
    </dsp:sp>
    <dsp:sp modelId="{795473D7-E0D5-4B95-91FC-3F814C34161D}">
      <dsp:nvSpPr>
        <dsp:cNvPr id="0" name=""/>
        <dsp:cNvSpPr/>
      </dsp:nvSpPr>
      <dsp:spPr>
        <a:xfrm>
          <a:off x="4611131" y="1462756"/>
          <a:ext cx="849883" cy="3162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baseline="0" dirty="0" smtClean="0"/>
            <a:t>Materials Booking</a:t>
          </a:r>
          <a:endParaRPr lang="en-US" sz="1050" b="1" kern="1200" dirty="0"/>
        </a:p>
      </dsp:txBody>
      <dsp:txXfrm>
        <a:off x="4636023" y="1487648"/>
        <a:ext cx="800099" cy="3112253"/>
      </dsp:txXfrm>
    </dsp:sp>
    <dsp:sp modelId="{A960C867-B430-4F2F-BCDC-5FEC9892CDAB}">
      <dsp:nvSpPr>
        <dsp:cNvPr id="0" name=""/>
        <dsp:cNvSpPr/>
      </dsp:nvSpPr>
      <dsp:spPr>
        <a:xfrm>
          <a:off x="5532404" y="1462756"/>
          <a:ext cx="849883" cy="3162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baseline="0" dirty="0" smtClean="0"/>
            <a:t>Academic Reserves</a:t>
          </a:r>
          <a:endParaRPr lang="en-US" sz="1050" b="1" kern="1200" dirty="0"/>
        </a:p>
      </dsp:txBody>
      <dsp:txXfrm>
        <a:off x="5557296" y="1487648"/>
        <a:ext cx="800099" cy="3112253"/>
      </dsp:txXfrm>
    </dsp:sp>
    <dsp:sp modelId="{9546DD9F-99B1-4B71-A0C0-3E0664AC01D5}">
      <dsp:nvSpPr>
        <dsp:cNvPr id="0" name=""/>
        <dsp:cNvSpPr/>
      </dsp:nvSpPr>
      <dsp:spPr>
        <a:xfrm>
          <a:off x="6453678" y="1462756"/>
          <a:ext cx="849883" cy="3162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baseline="0" dirty="0" smtClean="0"/>
            <a:t>System Administration &amp; Utilities</a:t>
          </a:r>
          <a:endParaRPr lang="en-US" sz="1050" b="1" kern="1200" dirty="0"/>
        </a:p>
      </dsp:txBody>
      <dsp:txXfrm>
        <a:off x="6478570" y="1487648"/>
        <a:ext cx="800099" cy="3112253"/>
      </dsp:txXfrm>
    </dsp:sp>
    <dsp:sp modelId="{A50B7CCE-2F42-4B91-A7C4-C6F5E2D7BEB6}">
      <dsp:nvSpPr>
        <dsp:cNvPr id="0" name=""/>
        <dsp:cNvSpPr/>
      </dsp:nvSpPr>
      <dsp:spPr>
        <a:xfrm>
          <a:off x="7374951" y="1462756"/>
          <a:ext cx="849883" cy="3162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baseline="0" dirty="0" smtClean="0"/>
            <a:t>Integrated Reporting</a:t>
          </a:r>
          <a:endParaRPr lang="en-US" sz="1050" b="1" kern="1200" dirty="0"/>
        </a:p>
      </dsp:txBody>
      <dsp:txXfrm>
        <a:off x="7399843" y="1487648"/>
        <a:ext cx="800099" cy="31122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2E1F3-FA7C-4E39-8121-BCE703B18712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Centralized support from SWAN</a:t>
          </a:r>
          <a:endParaRPr lang="en-US" sz="2000" b="0" kern="1200" dirty="0"/>
        </a:p>
      </dsp:txBody>
      <dsp:txXfrm>
        <a:off x="0" y="0"/>
        <a:ext cx="8229600" cy="1357788"/>
      </dsp:txXfrm>
    </dsp:sp>
    <dsp:sp modelId="{BDF86147-944F-4A37-8C6B-4D5D1FE86437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SirsiDynix Support Website, Online Documentation &amp; Mentor</a:t>
          </a:r>
          <a:endParaRPr lang="en-US" sz="2000" b="0" kern="1200" dirty="0"/>
        </a:p>
      </dsp:txBody>
      <dsp:txXfrm>
        <a:off x="4018" y="1357788"/>
        <a:ext cx="2740521" cy="2851356"/>
      </dsp:txXfrm>
    </dsp:sp>
    <dsp:sp modelId="{07BDBDC1-96BC-4AA4-BF55-E024C6F9DAF7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Library Relations Manager for SWAN: senior staff, onsite visits, case escalation, project coordination</a:t>
          </a:r>
          <a:endParaRPr lang="en-US" sz="2000" b="0" kern="1200" dirty="0"/>
        </a:p>
      </dsp:txBody>
      <dsp:txXfrm>
        <a:off x="2744539" y="1357788"/>
        <a:ext cx="2740521" cy="2851356"/>
      </dsp:txXfrm>
    </dsp:sp>
    <dsp:sp modelId="{4149685D-1C92-440D-84E4-1E85C008BF00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Platinum Services: 24x7 support, consulting, eLearning, training discounts</a:t>
          </a:r>
          <a:endParaRPr lang="en-US" sz="2000" b="0" kern="1200" dirty="0"/>
        </a:p>
      </dsp:txBody>
      <dsp:txXfrm>
        <a:off x="5485060" y="1357788"/>
        <a:ext cx="2740521" cy="2851356"/>
      </dsp:txXfrm>
    </dsp:sp>
    <dsp:sp modelId="{55E60160-D397-43F7-B7C6-A329BAD9FAAE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FF7D4-4FB5-48E1-A010-0B8D254B0113}">
      <dsp:nvSpPr>
        <dsp:cNvPr id="0" name=""/>
        <dsp:cNvSpPr/>
      </dsp:nvSpPr>
      <dsp:spPr>
        <a:xfrm>
          <a:off x="0" y="292608"/>
          <a:ext cx="4038600" cy="40386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Patron Photos: 7 SWAN Libraries</a:t>
          </a:r>
          <a:endParaRPr lang="en-US" sz="2000" kern="1200" dirty="0"/>
        </a:p>
      </dsp:txBody>
      <dsp:txXfrm>
        <a:off x="959167" y="595503"/>
        <a:ext cx="2120265" cy="686562"/>
      </dsp:txXfrm>
    </dsp:sp>
    <dsp:sp modelId="{D222B39F-6463-46CD-ACFD-49D3B0B658F8}">
      <dsp:nvSpPr>
        <dsp:cNvPr id="0" name=""/>
        <dsp:cNvSpPr/>
      </dsp:nvSpPr>
      <dsp:spPr>
        <a:xfrm>
          <a:off x="504824" y="1302257"/>
          <a:ext cx="3028950" cy="30289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Supported in Symphony 3.4</a:t>
          </a:r>
          <a:endParaRPr lang="en-US" sz="14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 smtClean="0"/>
            <a:t>Cicero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 smtClean="0"/>
            <a:t>Eisenhower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 smtClean="0"/>
            <a:t>Hillside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 smtClean="0"/>
            <a:t>Lyons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 smtClean="0"/>
            <a:t>Markham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Markham Bookmobile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 smtClean="0"/>
            <a:t>Melrose</a:t>
          </a:r>
          <a:endParaRPr lang="en-US" sz="1000" kern="1200" dirty="0"/>
        </a:p>
      </dsp:txBody>
      <dsp:txXfrm>
        <a:off x="948404" y="2059495"/>
        <a:ext cx="2141791" cy="15144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C4D23-D1F7-427C-89B1-E173E12EB1CD}">
      <dsp:nvSpPr>
        <dsp:cNvPr id="0" name=""/>
        <dsp:cNvSpPr/>
      </dsp:nvSpPr>
      <dsp:spPr>
        <a:xfrm>
          <a:off x="323087" y="615695"/>
          <a:ext cx="3392424" cy="3392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 dirty="0" smtClean="0"/>
            <a:t>Digital Signatures: 25 SWAN Libraries</a:t>
          </a:r>
          <a:endParaRPr lang="en-US" sz="23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baseline="0" dirty="0" smtClean="0"/>
            <a:t>Not supported currently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baseline="0" dirty="0" smtClean="0"/>
            <a:t>Targeted for Symphony 3.5 scheduled for </a:t>
          </a:r>
          <a:r>
            <a:rPr lang="en-US" sz="1800" kern="1200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December 2014</a:t>
          </a:r>
          <a:endParaRPr lang="en-US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27912" y="1120521"/>
        <a:ext cx="2382774" cy="23827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B5A7B-EFAA-4C91-9A3F-A6760F02FDFD}">
      <dsp:nvSpPr>
        <dsp:cNvPr id="0" name=""/>
        <dsp:cNvSpPr/>
      </dsp:nvSpPr>
      <dsp:spPr>
        <a:xfrm>
          <a:off x="1173479" y="261266"/>
          <a:ext cx="4693919" cy="41030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OverDrive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My Media Mall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eMedia Library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Media on Demand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OverDrive Advantage accounts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3M Cloud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B&amp;T Axis 360</a:t>
          </a:r>
          <a:endParaRPr lang="en-US" sz="2000" kern="1200" dirty="0"/>
        </a:p>
      </dsp:txBody>
      <dsp:txXfrm>
        <a:off x="2346959" y="876727"/>
        <a:ext cx="2288286" cy="2872154"/>
      </dsp:txXfrm>
    </dsp:sp>
    <dsp:sp modelId="{D0A98F65-A11F-40C2-B57B-B3F98D204407}">
      <dsp:nvSpPr>
        <dsp:cNvPr id="0" name=""/>
        <dsp:cNvSpPr/>
      </dsp:nvSpPr>
      <dsp:spPr>
        <a:xfrm>
          <a:off x="0" y="1139324"/>
          <a:ext cx="2346959" cy="23469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baseline="0" dirty="0" smtClean="0"/>
            <a:t>eResource Central</a:t>
          </a:r>
          <a:endParaRPr lang="en-US" sz="2900" kern="1200" dirty="0"/>
        </a:p>
      </dsp:txBody>
      <dsp:txXfrm>
        <a:off x="343704" y="1483028"/>
        <a:ext cx="1659551" cy="1659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2B362-1B49-4214-8313-CD5397CD369F}">
      <dsp:nvSpPr>
        <dsp:cNvPr id="0" name=""/>
        <dsp:cNvSpPr/>
      </dsp:nvSpPr>
      <dsp:spPr>
        <a:xfrm>
          <a:off x="999743" y="2288"/>
          <a:ext cx="1124712" cy="110058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Full eBook integration</a:t>
          </a:r>
          <a:endParaRPr lang="en-US" sz="1400" b="1" kern="1200" dirty="0"/>
        </a:p>
      </dsp:txBody>
      <dsp:txXfrm>
        <a:off x="1053469" y="56014"/>
        <a:ext cx="1017260" cy="993131"/>
      </dsp:txXfrm>
    </dsp:sp>
    <dsp:sp modelId="{B53710B9-D028-4B80-9F94-4E03DC4340C3}">
      <dsp:nvSpPr>
        <dsp:cNvPr id="0" name=""/>
        <dsp:cNvSpPr/>
      </dsp:nvSpPr>
      <dsp:spPr>
        <a:xfrm>
          <a:off x="999743" y="1157901"/>
          <a:ext cx="1124712" cy="110058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No MARC loading by SWAN staff</a:t>
          </a:r>
          <a:endParaRPr lang="en-US" sz="1400" b="1" kern="1200" dirty="0"/>
        </a:p>
      </dsp:txBody>
      <dsp:txXfrm>
        <a:off x="1053469" y="1211627"/>
        <a:ext cx="1017260" cy="993131"/>
      </dsp:txXfrm>
    </dsp:sp>
    <dsp:sp modelId="{75BCD290-CA29-4B16-BCD0-3DFD338C5CCD}">
      <dsp:nvSpPr>
        <dsp:cNvPr id="0" name=""/>
        <dsp:cNvSpPr/>
      </dsp:nvSpPr>
      <dsp:spPr>
        <a:xfrm>
          <a:off x="999743" y="2313514"/>
          <a:ext cx="1124712" cy="110058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Patron placed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holds</a:t>
          </a:r>
          <a:endParaRPr lang="en-US" sz="1400" b="1" kern="1200" dirty="0"/>
        </a:p>
      </dsp:txBody>
      <dsp:txXfrm>
        <a:off x="1053469" y="2367240"/>
        <a:ext cx="1017260" cy="993131"/>
      </dsp:txXfrm>
    </dsp:sp>
    <dsp:sp modelId="{FA78B37C-8CCD-4976-8CA6-59B790197D28}">
      <dsp:nvSpPr>
        <dsp:cNvPr id="0" name=""/>
        <dsp:cNvSpPr/>
      </dsp:nvSpPr>
      <dsp:spPr>
        <a:xfrm>
          <a:off x="999743" y="3469127"/>
          <a:ext cx="1124712" cy="110058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Patron download from OPAC</a:t>
          </a:r>
          <a:endParaRPr lang="en-US" sz="1400" b="1" kern="1200" dirty="0"/>
        </a:p>
      </dsp:txBody>
      <dsp:txXfrm>
        <a:off x="1053469" y="3522853"/>
        <a:ext cx="1017260" cy="993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1351A-2FB0-49FA-9DD8-88CE14D65048}">
      <dsp:nvSpPr>
        <dsp:cNvPr id="0" name=""/>
        <dsp:cNvSpPr/>
      </dsp:nvSpPr>
      <dsp:spPr>
        <a:xfrm rot="16200000">
          <a:off x="-1483017" y="1487438"/>
          <a:ext cx="4525963" cy="1551086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SirsiDynix Voice Automation (SVA)</a:t>
          </a:r>
          <a:endParaRPr lang="en-US" sz="2000" kern="1200" dirty="0"/>
        </a:p>
      </dsp:txBody>
      <dsp:txXfrm rot="5400000">
        <a:off x="4421" y="905193"/>
        <a:ext cx="1551086" cy="2715577"/>
      </dsp:txXfrm>
    </dsp:sp>
    <dsp:sp modelId="{E4CD1058-58CD-43F4-B41D-BB64873A7AC0}">
      <dsp:nvSpPr>
        <dsp:cNvPr id="0" name=""/>
        <dsp:cNvSpPr/>
      </dsp:nvSpPr>
      <dsp:spPr>
        <a:xfrm rot="16200000">
          <a:off x="184400" y="1487438"/>
          <a:ext cx="4525963" cy="1551086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Text Messaging (SMS)</a:t>
          </a:r>
          <a:endParaRPr lang="en-US" sz="2000" kern="1200" dirty="0"/>
        </a:p>
      </dsp:txBody>
      <dsp:txXfrm rot="5400000">
        <a:off x="1671838" y="905193"/>
        <a:ext cx="1551086" cy="2715577"/>
      </dsp:txXfrm>
    </dsp:sp>
    <dsp:sp modelId="{CF6F83FE-106E-4502-BF6F-F3190D13B491}">
      <dsp:nvSpPr>
        <dsp:cNvPr id="0" name=""/>
        <dsp:cNvSpPr/>
      </dsp:nvSpPr>
      <dsp:spPr>
        <a:xfrm rot="16200000">
          <a:off x="1851818" y="1487438"/>
          <a:ext cx="4525963" cy="1551086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Email Notification</a:t>
          </a:r>
          <a:endParaRPr lang="en-US" sz="2000" kern="1200" dirty="0"/>
        </a:p>
      </dsp:txBody>
      <dsp:txXfrm rot="5400000">
        <a:off x="3339256" y="905193"/>
        <a:ext cx="1551086" cy="2715577"/>
      </dsp:txXfrm>
    </dsp:sp>
    <dsp:sp modelId="{465A3BA3-9C2F-44A7-8AB5-F011426D5445}">
      <dsp:nvSpPr>
        <dsp:cNvPr id="0" name=""/>
        <dsp:cNvSpPr/>
      </dsp:nvSpPr>
      <dsp:spPr>
        <a:xfrm rot="16200000">
          <a:off x="3519236" y="1487438"/>
          <a:ext cx="4525963" cy="1551086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Print Notification</a:t>
          </a:r>
          <a:endParaRPr lang="en-US" sz="2000" kern="1200" dirty="0"/>
        </a:p>
      </dsp:txBody>
      <dsp:txXfrm rot="5400000">
        <a:off x="5006674" y="905193"/>
        <a:ext cx="1551086" cy="2715577"/>
      </dsp:txXfrm>
    </dsp:sp>
    <dsp:sp modelId="{28AED1B6-566B-4D61-A5D1-C0E478D9970B}">
      <dsp:nvSpPr>
        <dsp:cNvPr id="0" name=""/>
        <dsp:cNvSpPr/>
      </dsp:nvSpPr>
      <dsp:spPr>
        <a:xfrm rot="16200000">
          <a:off x="5186654" y="1487438"/>
          <a:ext cx="4525963" cy="1551086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Debt Collection</a:t>
          </a:r>
          <a:endParaRPr lang="en-US" sz="2000" kern="1200" dirty="0"/>
        </a:p>
      </dsp:txBody>
      <dsp:txXfrm rot="5400000">
        <a:off x="6674092" y="905193"/>
        <a:ext cx="1551086" cy="2715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0C01D-5E5C-4F9C-B72A-03D305F5978C}">
      <dsp:nvSpPr>
        <dsp:cNvPr id="0" name=""/>
        <dsp:cNvSpPr/>
      </dsp:nvSpPr>
      <dsp:spPr>
        <a:xfrm rot="5400000">
          <a:off x="4693592" y="-1505245"/>
          <a:ext cx="1805071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baseline="0" dirty="0" smtClean="0"/>
            <a:t>No more “All Ports in Use”</a:t>
          </a:r>
          <a:endParaRPr lang="en-US" sz="2600" kern="1200" dirty="0"/>
        </a:p>
      </dsp:txBody>
      <dsp:txXfrm rot="-5400000">
        <a:off x="2962656" y="313807"/>
        <a:ext cx="5178828" cy="1628839"/>
      </dsp:txXfrm>
    </dsp:sp>
    <dsp:sp modelId="{0C5A982E-F324-49F4-883D-664B0AA86132}">
      <dsp:nvSpPr>
        <dsp:cNvPr id="0" name=""/>
        <dsp:cNvSpPr/>
      </dsp:nvSpPr>
      <dsp:spPr>
        <a:xfrm>
          <a:off x="0" y="56"/>
          <a:ext cx="2962656" cy="22563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baseline="0" dirty="0" smtClean="0"/>
            <a:t>Unlimited Staff Licenses</a:t>
          </a:r>
          <a:endParaRPr lang="en-US" sz="4400" kern="1200" dirty="0"/>
        </a:p>
      </dsp:txBody>
      <dsp:txXfrm>
        <a:off x="110145" y="110201"/>
        <a:ext cx="2742366" cy="2036049"/>
      </dsp:txXfrm>
    </dsp:sp>
    <dsp:sp modelId="{70252374-3E7B-42B7-8A83-327FAE34D79A}">
      <dsp:nvSpPr>
        <dsp:cNvPr id="0" name=""/>
        <dsp:cNvSpPr/>
      </dsp:nvSpPr>
      <dsp:spPr>
        <a:xfrm rot="5400000">
          <a:off x="4693592" y="863910"/>
          <a:ext cx="1805071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baseline="0" dirty="0" smtClean="0"/>
            <a:t>No more extra cost to your maintenance bill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baseline="0" dirty="0" smtClean="0"/>
            <a:t>No extra cost when your library needs it</a:t>
          </a:r>
          <a:endParaRPr lang="en-US" sz="2600" kern="1200" dirty="0"/>
        </a:p>
      </dsp:txBody>
      <dsp:txXfrm rot="-5400000">
        <a:off x="2962656" y="2682962"/>
        <a:ext cx="5178828" cy="1628839"/>
      </dsp:txXfrm>
    </dsp:sp>
    <dsp:sp modelId="{2A88CA3B-F0B5-4EF5-BAD2-99D1C5342F45}">
      <dsp:nvSpPr>
        <dsp:cNvPr id="0" name=""/>
        <dsp:cNvSpPr/>
      </dsp:nvSpPr>
      <dsp:spPr>
        <a:xfrm>
          <a:off x="0" y="2369212"/>
          <a:ext cx="2962656" cy="22563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baseline="0" dirty="0" smtClean="0"/>
            <a:t>Unlimited SIP2 Licenses</a:t>
          </a:r>
          <a:endParaRPr lang="en-US" sz="4400" kern="1200" dirty="0"/>
        </a:p>
      </dsp:txBody>
      <dsp:txXfrm>
        <a:off x="110145" y="2479357"/>
        <a:ext cx="2742366" cy="20360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A30D0-C2BD-41FF-A18B-3A732FE85C8E}">
      <dsp:nvSpPr>
        <dsp:cNvPr id="0" name=""/>
        <dsp:cNvSpPr/>
      </dsp:nvSpPr>
      <dsp:spPr>
        <a:xfrm>
          <a:off x="3581398" y="304807"/>
          <a:ext cx="1828799" cy="15544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Experienced conversion from Innovative Interfaces and any delimited data sets</a:t>
          </a:r>
          <a:endParaRPr lang="en-US" sz="1700" kern="1200" dirty="0"/>
        </a:p>
      </dsp:txBody>
      <dsp:txXfrm>
        <a:off x="3657281" y="380690"/>
        <a:ext cx="1677033" cy="1402709"/>
      </dsp:txXfrm>
    </dsp:sp>
    <dsp:sp modelId="{34F83128-60DC-4B5E-A979-21568C63BADC}">
      <dsp:nvSpPr>
        <dsp:cNvPr id="0" name=""/>
        <dsp:cNvSpPr/>
      </dsp:nvSpPr>
      <dsp:spPr>
        <a:xfrm>
          <a:off x="3249386" y="1429842"/>
          <a:ext cx="3856876" cy="3856876"/>
        </a:xfrm>
        <a:custGeom>
          <a:avLst/>
          <a:gdLst/>
          <a:ahLst/>
          <a:cxnLst/>
          <a:rect l="0" t="0" r="0" b="0"/>
          <a:pathLst>
            <a:path>
              <a:moveTo>
                <a:pt x="2331143" y="42515"/>
              </a:moveTo>
              <a:arcTo wR="1928438" hR="1928438" stAng="16923207" swAng="937041"/>
            </a:path>
          </a:pathLst>
        </a:custGeom>
        <a:noFill/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2FAD8-EB0B-49CD-850B-0E3824861957}">
      <dsp:nvSpPr>
        <dsp:cNvPr id="0" name=""/>
        <dsp:cNvSpPr/>
      </dsp:nvSpPr>
      <dsp:spPr>
        <a:xfrm>
          <a:off x="5471738" y="1737362"/>
          <a:ext cx="1828799" cy="15544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SWAN exports data in delimited format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5547621" y="1813245"/>
        <a:ext cx="1677033" cy="1402709"/>
      </dsp:txXfrm>
    </dsp:sp>
    <dsp:sp modelId="{E8DE89A9-A916-4B3A-8672-DC02275A9FB5}">
      <dsp:nvSpPr>
        <dsp:cNvPr id="0" name=""/>
        <dsp:cNvSpPr/>
      </dsp:nvSpPr>
      <dsp:spPr>
        <a:xfrm>
          <a:off x="2779695" y="169519"/>
          <a:ext cx="3856876" cy="3856876"/>
        </a:xfrm>
        <a:custGeom>
          <a:avLst/>
          <a:gdLst/>
          <a:ahLst/>
          <a:cxnLst/>
          <a:rect l="0" t="0" r="0" b="0"/>
          <a:pathLst>
            <a:path>
              <a:moveTo>
                <a:pt x="3320675" y="3262811"/>
              </a:moveTo>
              <a:arcTo wR="1928438" hR="1928438" stAng="2627056" swAng="1012772"/>
            </a:path>
          </a:pathLst>
        </a:custGeom>
        <a:noFill/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02EDD-285C-4796-A502-71C857BAFEF2}">
      <dsp:nvSpPr>
        <dsp:cNvPr id="0" name=""/>
        <dsp:cNvSpPr/>
      </dsp:nvSpPr>
      <dsp:spPr>
        <a:xfrm>
          <a:off x="3657601" y="3429007"/>
          <a:ext cx="1828799" cy="15544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SirsiDynix data services converts to Symphony format and loads</a:t>
          </a:r>
          <a:endParaRPr lang="en-US" sz="1700" kern="1200" dirty="0"/>
        </a:p>
      </dsp:txBody>
      <dsp:txXfrm>
        <a:off x="3733484" y="3504890"/>
        <a:ext cx="1677033" cy="1402709"/>
      </dsp:txXfrm>
    </dsp:sp>
    <dsp:sp modelId="{969A5947-9DFD-4FF4-81EA-DA92139B4D3B}">
      <dsp:nvSpPr>
        <dsp:cNvPr id="0" name=""/>
        <dsp:cNvSpPr/>
      </dsp:nvSpPr>
      <dsp:spPr>
        <a:xfrm>
          <a:off x="2522195" y="323177"/>
          <a:ext cx="3856876" cy="3856876"/>
        </a:xfrm>
        <a:custGeom>
          <a:avLst/>
          <a:gdLst/>
          <a:ahLst/>
          <a:cxnLst/>
          <a:rect l="0" t="0" r="0" b="0"/>
          <a:pathLst>
            <a:path>
              <a:moveTo>
                <a:pt x="959197" y="3595605"/>
              </a:moveTo>
              <a:arcTo wR="1928438" hR="1928438" stAng="7210345" swAng="1080305"/>
            </a:path>
          </a:pathLst>
        </a:custGeom>
        <a:noFill/>
        <a:ln w="63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BCE3E-1E60-4513-9232-1127C7CDBE0E}">
      <dsp:nvSpPr>
        <dsp:cNvPr id="0" name=""/>
        <dsp:cNvSpPr/>
      </dsp:nvSpPr>
      <dsp:spPr>
        <a:xfrm>
          <a:off x="1752610" y="1828801"/>
          <a:ext cx="1828799" cy="15544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Two complete data loads (initial load &amp; final load); no gap period required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28493" y="1904684"/>
        <a:ext cx="1677033" cy="1402709"/>
      </dsp:txXfrm>
    </dsp:sp>
    <dsp:sp modelId="{518410AE-C89C-4B1B-9DB8-7C1641C78BF2}">
      <dsp:nvSpPr>
        <dsp:cNvPr id="0" name=""/>
        <dsp:cNvSpPr/>
      </dsp:nvSpPr>
      <dsp:spPr>
        <a:xfrm>
          <a:off x="2196555" y="1302485"/>
          <a:ext cx="3856876" cy="3856876"/>
        </a:xfrm>
        <a:custGeom>
          <a:avLst/>
          <a:gdLst/>
          <a:ahLst/>
          <a:cxnLst/>
          <a:rect l="0" t="0" r="0" b="0"/>
          <a:pathLst>
            <a:path>
              <a:moveTo>
                <a:pt x="740886" y="409031"/>
              </a:moveTo>
              <a:arcTo wR="1928438" hR="1928438" stAng="13919352" swAng="977446"/>
            </a:path>
          </a:pathLst>
        </a:custGeom>
        <a:noFill/>
        <a:ln w="63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4CCAE-883A-411C-96BA-7B795F9CAA82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tint val="4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1BFD15A-8FE4-42E0-8796-0838D3BB9CCB}">
      <dsp:nvSpPr>
        <dsp:cNvPr id="0" name=""/>
        <dsp:cNvSpPr/>
      </dsp:nvSpPr>
      <dsp:spPr>
        <a:xfrm>
          <a:off x="4118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Dedicated Project Manager—single point of contact</a:t>
          </a:r>
          <a:endParaRPr lang="en-US" sz="1700" kern="1200" dirty="0"/>
        </a:p>
      </dsp:txBody>
      <dsp:txXfrm>
        <a:off x="92494" y="1446164"/>
        <a:ext cx="1804299" cy="1633633"/>
      </dsp:txXfrm>
    </dsp:sp>
    <dsp:sp modelId="{D8E97E3F-9DAC-4D08-AD0F-532FCC3B1772}">
      <dsp:nvSpPr>
        <dsp:cNvPr id="0" name=""/>
        <dsp:cNvSpPr/>
      </dsp:nvSpPr>
      <dsp:spPr>
        <a:xfrm>
          <a:off x="2084222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Policy Consultation: Professional, experienced consultant</a:t>
          </a:r>
          <a:endParaRPr lang="en-US" sz="1700" kern="1200" dirty="0"/>
        </a:p>
      </dsp:txBody>
      <dsp:txXfrm>
        <a:off x="2172598" y="1446164"/>
        <a:ext cx="1804299" cy="1633633"/>
      </dsp:txXfrm>
    </dsp:sp>
    <dsp:sp modelId="{C169B6B7-8C73-45EC-B4E8-2727BB018FC3}">
      <dsp:nvSpPr>
        <dsp:cNvPr id="0" name=""/>
        <dsp:cNvSpPr/>
      </dsp:nvSpPr>
      <dsp:spPr>
        <a:xfrm>
          <a:off x="4164326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Online profiling and data mapping</a:t>
          </a:r>
          <a:endParaRPr lang="en-US" sz="1700" kern="1200" dirty="0"/>
        </a:p>
      </dsp:txBody>
      <dsp:txXfrm>
        <a:off x="4252702" y="1446164"/>
        <a:ext cx="1804299" cy="1633633"/>
      </dsp:txXfrm>
    </dsp:sp>
    <dsp:sp modelId="{1BEF3F77-CC44-4ACF-AB55-951E5294D2FF}">
      <dsp:nvSpPr>
        <dsp:cNvPr id="0" name=""/>
        <dsp:cNvSpPr/>
      </dsp:nvSpPr>
      <dsp:spPr>
        <a:xfrm>
          <a:off x="6244430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Customization Consultation: API, Web Services, Workflow, Web Design</a:t>
          </a:r>
          <a:endParaRPr lang="en-US" sz="1700" kern="1200" dirty="0"/>
        </a:p>
      </dsp:txBody>
      <dsp:txXfrm>
        <a:off x="6332806" y="1446164"/>
        <a:ext cx="1804299" cy="16336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9CF29-50A3-4B86-AE4B-76E80A1DC606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Mentor: e-training for initial and ongoing training</a:t>
          </a:r>
          <a:endParaRPr lang="en-US" sz="2100" kern="1200" dirty="0"/>
        </a:p>
      </dsp:txBody>
      <dsp:txXfrm>
        <a:off x="1727" y="1810385"/>
        <a:ext cx="2688282" cy="1810385"/>
      </dsp:txXfrm>
    </dsp:sp>
    <dsp:sp modelId="{53E70B9F-9F1F-47C9-846B-D27E6CB17E7D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tint val="5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B63B4D2-9760-4906-BE0D-E9A467E3DAB7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Distance: live lectures or hands-on sessions using web conference and remote desktop</a:t>
          </a:r>
          <a:endParaRPr lang="en-US" sz="2100" kern="1200" dirty="0"/>
        </a:p>
      </dsp:txBody>
      <dsp:txXfrm>
        <a:off x="2770658" y="1810385"/>
        <a:ext cx="2688282" cy="1810385"/>
      </dsp:txXfrm>
    </dsp:sp>
    <dsp:sp modelId="{4C472886-8C84-46AA-865A-CEC125E82E14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tint val="5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F6D40D4-7906-4B55-A30F-BB03158CE3CA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Onsite: hands-on sessions with SWAN trainers</a:t>
          </a:r>
          <a:endParaRPr lang="en-US" sz="2100" kern="1200" dirty="0"/>
        </a:p>
      </dsp:txBody>
      <dsp:txXfrm>
        <a:off x="5539589" y="1810385"/>
        <a:ext cx="2688282" cy="1810385"/>
      </dsp:txXfrm>
    </dsp:sp>
    <dsp:sp modelId="{6DFA66D3-2279-40B2-A54A-FDDFED2033F0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tint val="5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A2E62DF-1B7A-43E9-9D59-265A6118D72C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CE363-BD01-403D-91F0-97D1687DFDF4}" type="datetimeFigureOut">
              <a:rPr lang="en-US" smtClean="0"/>
              <a:pPr/>
              <a:t>3/6/2014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48B73-F39C-4557-869E-95CD3CA331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4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C7D2D-0B20-46B6-8A84-F2400728112A}" type="datetimeFigureOut">
              <a:rPr lang="en-US" smtClean="0"/>
              <a:pPr/>
              <a:t>3/6/2014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93C2-1FAA-4D56-8AB4-5EA05BA2EB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1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93C2-1FAA-4D56-8AB4-5EA05BA2EBD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2F1A-2F56-4729-99BD-5ADC7190B4D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23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2F1A-2F56-4729-99BD-5ADC7190B4D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35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2F1A-2F56-4729-99BD-5ADC7190B4D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97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2F1A-2F56-4729-99BD-5ADC7190B4D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96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2F1A-2F56-4729-99BD-5ADC7190B4D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64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F4BAA-6B3B-4053-8CB5-C5495B07FBE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73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93C2-1FAA-4D56-8AB4-5EA05BA2EBD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61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93C2-1FAA-4D56-8AB4-5EA05BA2EBD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06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93C2-1FAA-4D56-8AB4-5EA05BA2EBD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37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93C2-1FAA-4D56-8AB4-5EA05BA2EBD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3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93C2-1FAA-4D56-8AB4-5EA05BA2EBD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13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93C2-1FAA-4D56-8AB4-5EA05BA2EBD5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93C2-1FAA-4D56-8AB4-5EA05BA2EBD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70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93C2-1FAA-4D56-8AB4-5EA05BA2EBD5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DA81-6E23-40C6-B0D8-6F4C745B4DF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9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2F1A-2F56-4729-99BD-5ADC7190B4D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9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3EAA-0616-4C4B-9935-855100C828E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74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715E-0634-4132-B24E-A3B85611DAC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1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B5AAA2-9F9B-4947-BACB-785E0B4FFC3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0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DA81-6E23-40C6-B0D8-6F4C745B4DF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66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B5AAA2-9F9B-4947-BACB-785E0B4FFC3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3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6B7F-91F6-4C66-9B38-C9DB4F32B2B6}" type="datetimeFigureOut">
              <a:rPr lang="en-US" smtClean="0"/>
              <a:pPr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EA3B-FC9E-4FAF-B83C-FD92C534D2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6B7F-91F6-4C66-9B38-C9DB4F32B2B6}" type="datetimeFigureOut">
              <a:rPr lang="en-US" smtClean="0"/>
              <a:pPr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EA3B-FC9E-4FAF-B83C-FD92C534D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6B7F-91F6-4C66-9B38-C9DB4F32B2B6}" type="datetimeFigureOut">
              <a:rPr lang="en-US" smtClean="0"/>
              <a:pPr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EA3B-FC9E-4FAF-B83C-FD92C534D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6B7F-91F6-4C66-9B38-C9DB4F32B2B6}" type="datetimeFigureOut">
              <a:rPr lang="en-US" smtClean="0"/>
              <a:pPr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EA3B-FC9E-4FAF-B83C-FD92C534D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6B7F-91F6-4C66-9B38-C9DB4F32B2B6}" type="datetimeFigureOut">
              <a:rPr lang="en-US" smtClean="0"/>
              <a:pPr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EA3B-FC9E-4FAF-B83C-FD92C534D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6B7F-91F6-4C66-9B38-C9DB4F32B2B6}" type="datetimeFigureOut">
              <a:rPr lang="en-US" smtClean="0"/>
              <a:pPr/>
              <a:t>3/6/2014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EA3B-FC9E-4FAF-B83C-FD92C534D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6B7F-91F6-4C66-9B38-C9DB4F32B2B6}" type="datetimeFigureOut">
              <a:rPr lang="en-US" smtClean="0"/>
              <a:pPr/>
              <a:t>3/6/2014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EA3B-FC9E-4FAF-B83C-FD92C534D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6B7F-91F6-4C66-9B38-C9DB4F32B2B6}" type="datetimeFigureOut">
              <a:rPr lang="en-US" smtClean="0"/>
              <a:pPr/>
              <a:t>3/6/2014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EA3B-FC9E-4FAF-B83C-FD92C534D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6B7F-91F6-4C66-9B38-C9DB4F32B2B6}" type="datetimeFigureOut">
              <a:rPr lang="en-US" smtClean="0"/>
              <a:pPr/>
              <a:t>3/6/2014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EA3B-FC9E-4FAF-B83C-FD92C534D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6B7F-91F6-4C66-9B38-C9DB4F32B2B6}" type="datetimeFigureOut">
              <a:rPr lang="en-US" smtClean="0"/>
              <a:pPr/>
              <a:t>3/6/2014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EA3B-FC9E-4FAF-B83C-FD92C534D2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BE6B7F-91F6-4C66-9B38-C9DB4F32B2B6}" type="datetimeFigureOut">
              <a:rPr lang="en-US" smtClean="0"/>
              <a:pPr/>
              <a:t>3/6/2014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6A2EA3B-FC9E-4FAF-B83C-FD92C534D2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BE6B7F-91F6-4C66-9B38-C9DB4F32B2B6}" type="datetimeFigureOut">
              <a:rPr lang="en-US" smtClean="0"/>
              <a:pPr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6A2EA3B-FC9E-4FAF-B83C-FD92C534D2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1" descr="swanlogo_trans100px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791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baseline="0" smtClean="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.wdp"/><Relationship Id="rId18" Type="http://schemas.openxmlformats.org/officeDocument/2006/relationships/image" Target="../media/image45.png"/><Relationship Id="rId26" Type="http://schemas.openxmlformats.org/officeDocument/2006/relationships/image" Target="../media/image51.png"/><Relationship Id="rId3" Type="http://schemas.openxmlformats.org/officeDocument/2006/relationships/image" Target="../media/image31.jpg"/><Relationship Id="rId21" Type="http://schemas.openxmlformats.org/officeDocument/2006/relationships/image" Target="../media/image47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5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49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microsoft.com/office/2007/relationships/hdphoto" Target="../media/hdphoto3.wdp"/><Relationship Id="rId10" Type="http://schemas.openxmlformats.org/officeDocument/2006/relationships/image" Target="../media/image38.png"/><Relationship Id="rId19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Relationship Id="rId2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67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swanlibraries.net/gov/meeting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SWAN Member’s Quarterly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6,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DEAL: Full E-Book Integration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0384" y="2971800"/>
            <a:ext cx="1944216" cy="3031909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/>
              <a:t>Enterprise module for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Streamlined digital  </a:t>
            </a:r>
            <a:r>
              <a:rPr lang="en-AU" dirty="0"/>
              <a:t>downloads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Vendor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eResource management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740701"/>
            <a:ext cx="2209800" cy="120032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eResource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Central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67000" y="1600198"/>
            <a:ext cx="6233500" cy="4800602"/>
            <a:chOff x="-141458" y="1752600"/>
            <a:chExt cx="5769316" cy="43419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1458" y="1752600"/>
              <a:ext cx="5769316" cy="43419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16"/>
            <a:stretch/>
          </p:blipFill>
          <p:spPr>
            <a:xfrm>
              <a:off x="533400" y="2256791"/>
              <a:ext cx="4419600" cy="3333561"/>
            </a:xfrm>
            <a:prstGeom prst="rect">
              <a:avLst/>
            </a:prstGeom>
            <a:effectLst>
              <a:outerShdw blurRad="50800" dist="38100" dir="540000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317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DEAL: Full E-Book Integration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203350"/>
              </p:ext>
            </p:extLst>
          </p:nvPr>
        </p:nvGraphicFramePr>
        <p:xfrm>
          <a:off x="457200" y="1775191"/>
          <a:ext cx="58674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10995500"/>
              </p:ext>
            </p:extLst>
          </p:nvPr>
        </p:nvGraphicFramePr>
        <p:xfrm>
          <a:off x="5791200" y="1752600"/>
          <a:ext cx="3124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6351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DEAL: More Searching for Patrons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patrons will have search options beyond your collection, SWAN libraries</a:t>
            </a:r>
          </a:p>
          <a:p>
            <a:r>
              <a:rPr lang="en-US" dirty="0" smtClean="0"/>
              <a:t>EBSCO Discovery Services (EDS): partnership with SirsiDynix</a:t>
            </a:r>
          </a:p>
          <a:p>
            <a:r>
              <a:rPr lang="en-US" dirty="0" smtClean="0"/>
              <a:t>Integration with EBSCO &amp; Enterprise</a:t>
            </a:r>
          </a:p>
          <a:p>
            <a:r>
              <a:rPr lang="en-US" dirty="0" smtClean="0"/>
              <a:t>Gale possible</a:t>
            </a:r>
          </a:p>
          <a:p>
            <a:pPr marL="118872" indent="0">
              <a:buNone/>
            </a:pPr>
            <a:r>
              <a:rPr lang="en-US" b="1" dirty="0">
                <a:solidFill>
                  <a:srgbClr val="6ADA04"/>
                </a:solidFill>
              </a:rPr>
              <a:t>YOU GOT IT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DEAL: How About Mobile Devices for Staff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MobileCirc</a:t>
            </a:r>
          </a:p>
          <a:p>
            <a:r>
              <a:rPr lang="en-US" dirty="0" smtClean="0"/>
              <a:t>Checkouts</a:t>
            </a:r>
          </a:p>
          <a:p>
            <a:r>
              <a:rPr lang="en-US" dirty="0" smtClean="0"/>
              <a:t>Checkins</a:t>
            </a:r>
          </a:p>
          <a:p>
            <a:r>
              <a:rPr lang="en-US" dirty="0" smtClean="0"/>
              <a:t>Renewals</a:t>
            </a:r>
          </a:p>
          <a:p>
            <a:r>
              <a:rPr lang="en-US" dirty="0" smtClean="0"/>
              <a:t>Add </a:t>
            </a:r>
            <a:r>
              <a:rPr lang="en-US" dirty="0"/>
              <a:t>a </a:t>
            </a:r>
            <a:r>
              <a:rPr lang="en-US" dirty="0" smtClean="0"/>
              <a:t>patron</a:t>
            </a:r>
          </a:p>
          <a:p>
            <a:r>
              <a:rPr lang="en-US" dirty="0" smtClean="0"/>
              <a:t>Modify </a:t>
            </a:r>
            <a:r>
              <a:rPr lang="en-US" dirty="0"/>
              <a:t>a </a:t>
            </a:r>
            <a:r>
              <a:rPr lang="en-US" dirty="0" smtClean="0"/>
              <a:t>patron</a:t>
            </a:r>
          </a:p>
          <a:p>
            <a:r>
              <a:rPr lang="en-US" dirty="0" smtClean="0"/>
              <a:t>Inventory</a:t>
            </a:r>
          </a:p>
          <a:p>
            <a:r>
              <a:rPr lang="en-US" dirty="0" smtClean="0"/>
              <a:t>Pull onshelf items to fill holds list report</a:t>
            </a:r>
          </a:p>
          <a:p>
            <a:r>
              <a:rPr lang="en-US" dirty="0" smtClean="0"/>
              <a:t>Remotely </a:t>
            </a:r>
            <a:r>
              <a:rPr lang="en-US" dirty="0"/>
              <a:t>print hold </a:t>
            </a:r>
            <a:r>
              <a:rPr lang="en-US" dirty="0" smtClean="0"/>
              <a:t>slip</a:t>
            </a:r>
          </a:p>
          <a:p>
            <a:r>
              <a:rPr lang="en-US" dirty="0" smtClean="0"/>
              <a:t>Or mark </a:t>
            </a:r>
            <a:r>
              <a:rPr lang="en-US" dirty="0"/>
              <a:t>item </a:t>
            </a:r>
            <a:r>
              <a:rPr lang="en-US" dirty="0" smtClean="0"/>
              <a:t>missing</a:t>
            </a:r>
          </a:p>
          <a:p>
            <a:r>
              <a:rPr lang="en-US" dirty="0" smtClean="0"/>
              <a:t> and of course,  </a:t>
            </a:r>
            <a:r>
              <a:rPr lang="en-US" dirty="0"/>
              <a:t>offline circ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9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DEAL: Mobile Devices for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810000" cy="462560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MobileCirc</a:t>
            </a:r>
          </a:p>
          <a:p>
            <a:pPr lvl="1"/>
            <a:r>
              <a:rPr lang="en-US" dirty="0" smtClean="0"/>
              <a:t>Runs on iPad, Android, or browser</a:t>
            </a:r>
          </a:p>
          <a:p>
            <a:pPr lvl="1"/>
            <a:r>
              <a:rPr lang="en-US" dirty="0" smtClean="0"/>
              <a:t>Runs limited circulation</a:t>
            </a:r>
          </a:p>
          <a:p>
            <a:pPr lvl="1"/>
            <a:r>
              <a:rPr lang="en-US" dirty="0" smtClean="0"/>
              <a:t>Inventory!</a:t>
            </a:r>
          </a:p>
          <a:p>
            <a:pPr lvl="1"/>
            <a:r>
              <a:rPr lang="en-US" dirty="0" smtClean="0"/>
              <a:t>Works with Bluetooth scanners &amp; printers </a:t>
            </a:r>
          </a:p>
          <a:p>
            <a:pPr lvl="1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09743" y="4994105"/>
            <a:ext cx="3749593" cy="1598295"/>
            <a:chOff x="4609743" y="4994105"/>
            <a:chExt cx="3749593" cy="159829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23"/>
            <a:stretch/>
          </p:blipFill>
          <p:spPr>
            <a:xfrm>
              <a:off x="6096196" y="4994105"/>
              <a:ext cx="2263140" cy="159829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62" b="18125"/>
            <a:stretch/>
          </p:blipFill>
          <p:spPr>
            <a:xfrm>
              <a:off x="4609743" y="4994106"/>
              <a:ext cx="1828800" cy="159829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0" name="Group 9"/>
          <p:cNvGrpSpPr/>
          <p:nvPr/>
        </p:nvGrpSpPr>
        <p:grpSpPr>
          <a:xfrm>
            <a:off x="4229636" y="1538980"/>
            <a:ext cx="4435097" cy="3337820"/>
            <a:chOff x="4229636" y="1538980"/>
            <a:chExt cx="4435097" cy="3337820"/>
          </a:xfrm>
        </p:grpSpPr>
        <p:pic>
          <p:nvPicPr>
            <p:cNvPr id="8" name="Content Placeholder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636" y="1538980"/>
              <a:ext cx="4435097" cy="3337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55"/>
            <a:stretch/>
          </p:blipFill>
          <p:spPr bwMode="auto">
            <a:xfrm>
              <a:off x="4800600" y="1905000"/>
              <a:ext cx="3443036" cy="263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ight Arrow 3"/>
          <p:cNvSpPr/>
          <p:nvPr/>
        </p:nvSpPr>
        <p:spPr>
          <a:xfrm>
            <a:off x="2819400" y="5746653"/>
            <a:ext cx="1676400" cy="37894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The DEAL: Something </a:t>
            </a:r>
            <a:r>
              <a:rPr lang="en-US" sz="3200" b="1" dirty="0"/>
              <a:t>for the </a:t>
            </a:r>
            <a:r>
              <a:rPr lang="en-US" sz="3200" b="1" dirty="0" smtClean="0"/>
              <a:t>Public Always </a:t>
            </a:r>
            <a:r>
              <a:rPr lang="en-US" sz="3200" b="1" dirty="0"/>
              <a:t>on the </a:t>
            </a:r>
            <a:r>
              <a:rPr lang="en-US" sz="3200" b="1" dirty="0" smtClean="0"/>
              <a:t>Go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697736"/>
            <a:ext cx="5410200" cy="46238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It’s called </a:t>
            </a:r>
            <a:r>
              <a:rPr lang="en-US" dirty="0">
                <a:solidFill>
                  <a:schemeClr val="accent1"/>
                </a:solidFill>
              </a:rPr>
              <a:t>Bookmyne+ </a:t>
            </a:r>
            <a:r>
              <a:rPr lang="en-US" dirty="0" smtClean="0"/>
              <a:t>phone app</a:t>
            </a:r>
            <a:endParaRPr lang="en-US" dirty="0"/>
          </a:p>
          <a:p>
            <a:pPr lvl="1"/>
            <a:r>
              <a:rPr lang="en-US" dirty="0"/>
              <a:t>Patrons can locate local libraries using GPS maps</a:t>
            </a:r>
          </a:p>
          <a:p>
            <a:pPr lvl="1"/>
            <a:r>
              <a:rPr lang="en-US" dirty="0"/>
              <a:t>Scan ISBN off book jacket and search for item in their library</a:t>
            </a:r>
          </a:p>
          <a:p>
            <a:pPr lvl="1"/>
            <a:r>
              <a:rPr lang="en-US" dirty="0"/>
              <a:t>Place a hold</a:t>
            </a:r>
          </a:p>
          <a:p>
            <a:pPr lvl="1"/>
            <a:r>
              <a:rPr lang="en-US" dirty="0"/>
              <a:t>Update their email address in their patron record </a:t>
            </a:r>
          </a:p>
          <a:p>
            <a:pPr lvl="1"/>
            <a:r>
              <a:rPr lang="en-US" dirty="0"/>
              <a:t>Your Library can brand their instance using name, icon, colors, and even integrate an RSS feed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1676400"/>
            <a:ext cx="3121074" cy="4384481"/>
            <a:chOff x="304800" y="1981200"/>
            <a:chExt cx="3121074" cy="4384481"/>
          </a:xfrm>
        </p:grpSpPr>
        <p:pic>
          <p:nvPicPr>
            <p:cNvPr id="5" name="Picture 4" descr="ipodBarcod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1981200"/>
              <a:ext cx="1637288" cy="3083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6" descr="https://41df49ebfe67ce90f1c5-a43997a8f3a877eb0e7425d27de26fcd.ssl.cf2.rackcdn.com/12322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366" y="3104517"/>
              <a:ext cx="1643508" cy="32611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3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DEAL: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Analytics</a:t>
            </a:r>
            <a:r>
              <a:rPr lang="en-US" dirty="0" smtClean="0"/>
              <a:t>: Merger </a:t>
            </a:r>
            <a:r>
              <a:rPr lang="en-US" dirty="0"/>
              <a:t>of Director’s Station &amp; Web </a:t>
            </a:r>
            <a:r>
              <a:rPr lang="en-US" dirty="0" smtClean="0"/>
              <a:t>Reporter product lines</a:t>
            </a:r>
            <a:endParaRPr lang="en-US" dirty="0"/>
          </a:p>
          <a:p>
            <a:pPr lvl="1"/>
            <a:r>
              <a:rPr lang="en-US" dirty="0"/>
              <a:t>Covers Symphony + all new </a:t>
            </a:r>
            <a:r>
              <a:rPr lang="en-US" dirty="0" smtClean="0"/>
              <a:t>products</a:t>
            </a:r>
            <a:endParaRPr lang="en-US" dirty="0"/>
          </a:p>
          <a:p>
            <a:pPr lvl="1"/>
            <a:r>
              <a:rPr lang="en-US" dirty="0"/>
              <a:t>Drag &amp; Drop analytics</a:t>
            </a:r>
          </a:p>
          <a:p>
            <a:pPr lvl="1"/>
            <a:r>
              <a:rPr lang="en-US" dirty="0"/>
              <a:t>Output in multiple formats</a:t>
            </a:r>
          </a:p>
          <a:p>
            <a:pPr lvl="1"/>
            <a:r>
              <a:rPr lang="en-US" dirty="0"/>
              <a:t>Automatic subscriptions to reports</a:t>
            </a:r>
          </a:p>
          <a:p>
            <a:pPr lvl="1"/>
            <a:r>
              <a:rPr lang="en-US" dirty="0"/>
              <a:t>Easy drill-down, filtering, graphs, sorting, etc.</a:t>
            </a:r>
          </a:p>
          <a:p>
            <a:pPr lvl="1"/>
            <a:r>
              <a:rPr lang="en-US" dirty="0"/>
              <a:t>Import local databases</a:t>
            </a:r>
          </a:p>
          <a:p>
            <a:pPr lvl="1"/>
            <a:r>
              <a:rPr lang="en-US" dirty="0"/>
              <a:t>Includes support for tablets and smartphones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08944"/>
            <a:ext cx="4282609" cy="2253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792" y="4207908"/>
            <a:ext cx="4282608" cy="2116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0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DEAL: Notification for Mobile Patrons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058055" cy="4625609"/>
          </a:xfrm>
        </p:spPr>
        <p:txBody>
          <a:bodyPr/>
          <a:lstStyle/>
          <a:p>
            <a:r>
              <a:rPr lang="en-US" dirty="0" smtClean="0"/>
              <a:t>Text Messaging</a:t>
            </a:r>
          </a:p>
          <a:p>
            <a:pPr lvl="1"/>
            <a:r>
              <a:rPr lang="en-US" dirty="0" smtClean="0"/>
              <a:t>Integrated Symphony module</a:t>
            </a:r>
          </a:p>
          <a:p>
            <a:pPr lvl="1"/>
            <a:r>
              <a:rPr lang="en-US" dirty="0" smtClean="0"/>
              <a:t>Automated</a:t>
            </a:r>
          </a:p>
          <a:p>
            <a:pPr lvl="1"/>
            <a:r>
              <a:rPr lang="en-US" dirty="0" smtClean="0"/>
              <a:t>Opt-in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55" y="3362272"/>
            <a:ext cx="4065505" cy="300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46586" y="5562600"/>
            <a:ext cx="3029685" cy="760129"/>
            <a:chOff x="5321530" y="5501242"/>
            <a:chExt cx="4313405" cy="1245476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5321530" y="5501242"/>
              <a:ext cx="4275192" cy="1245476"/>
            </a:xfrm>
            <a:prstGeom prst="wedgeRoundRectCallout">
              <a:avLst>
                <a:gd name="adj1" fmla="val -16313"/>
                <a:gd name="adj2" fmla="val -83854"/>
                <a:gd name="adj3" fmla="val 1666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04370" y="5695330"/>
              <a:ext cx="4130565" cy="857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Patrons can “opt-in” by adding SMS notification numbers via </a:t>
              </a:r>
              <a:r>
                <a:rPr lang="en-US" sz="1400" dirty="0" smtClean="0">
                  <a:solidFill>
                    <a:schemeClr val="bg1"/>
                  </a:solidFill>
                </a:rPr>
                <a:t>Enterprise.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84902"/>
            <a:ext cx="4068816" cy="2606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7772400" y="2406295"/>
            <a:ext cx="965435" cy="936927"/>
            <a:chOff x="5331125" y="5347537"/>
            <a:chExt cx="4275192" cy="1245476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5331125" y="5347537"/>
              <a:ext cx="4275192" cy="1245476"/>
            </a:xfrm>
            <a:prstGeom prst="wedgeRoundRectCallout">
              <a:avLst>
                <a:gd name="adj1" fmla="val -99650"/>
                <a:gd name="adj2" fmla="val -42096"/>
                <a:gd name="adj3" fmla="val 1666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03434" y="5540683"/>
              <a:ext cx="4130565" cy="859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Send </a:t>
              </a:r>
              <a:r>
                <a:rPr lang="en-US" sz="1200" dirty="0" smtClean="0">
                  <a:solidFill>
                    <a:schemeClr val="bg1"/>
                  </a:solidFill>
                </a:rPr>
                <a:t>SMS ad-hoc and in batch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24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DEAL: Additional Integrated Modules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6514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2871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41351A-2FB0-49FA-9DD8-88CE14D65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>
                                            <p:graphicEl>
                                              <a:dgm id="{3141351A-2FB0-49FA-9DD8-88CE14D65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>
                                            <p:graphicEl>
                                              <a:dgm id="{3141351A-2FB0-49FA-9DD8-88CE14D65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D1058-58CD-43F4-B41D-BB64873A7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>
                                            <p:graphicEl>
                                              <a:dgm id="{E4CD1058-58CD-43F4-B41D-BB64873A7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>
                                            <p:graphicEl>
                                              <a:dgm id="{E4CD1058-58CD-43F4-B41D-BB64873A7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6F83FE-106E-4502-BF6F-F3190D13B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>
                                            <p:graphicEl>
                                              <a:dgm id="{CF6F83FE-106E-4502-BF6F-F3190D13B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>
                                            <p:graphicEl>
                                              <a:dgm id="{CF6F83FE-106E-4502-BF6F-F3190D13B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5A3BA3-9C2F-44A7-8AB5-F011426D5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7">
                                            <p:graphicEl>
                                              <a:dgm id="{465A3BA3-9C2F-44A7-8AB5-F011426D5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7">
                                            <p:graphicEl>
                                              <a:dgm id="{465A3BA3-9C2F-44A7-8AB5-F011426D5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ED1B6-566B-4D61-A5D1-C0E478D99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>
                                            <p:graphicEl>
                                              <a:dgm id="{28AED1B6-566B-4D61-A5D1-C0E478D99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>
                                            <p:graphicEl>
                                              <a:dgm id="{28AED1B6-566B-4D61-A5D1-C0E478D99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DEAL: Debt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2971800" cy="4625609"/>
          </a:xfrm>
        </p:spPr>
        <p:txBody>
          <a:bodyPr/>
          <a:lstStyle/>
          <a:p>
            <a:r>
              <a:rPr lang="en-US" dirty="0" smtClean="0"/>
              <a:t>Delinquent Accounts</a:t>
            </a:r>
          </a:p>
          <a:p>
            <a:r>
              <a:rPr lang="en-US" dirty="0" smtClean="0"/>
              <a:t>Debt collection</a:t>
            </a:r>
          </a:p>
          <a:p>
            <a:r>
              <a:rPr lang="en-US" dirty="0" smtClean="0"/>
              <a:t>Integrated with Unique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6600" y="1676400"/>
            <a:ext cx="5425776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6" y="4876800"/>
            <a:ext cx="4291966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8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16" y="1774825"/>
            <a:ext cx="6167967" cy="462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02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DEAL: Licensing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019057"/>
              </p:ext>
            </p:extLst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0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DEAL: Integration Beyond the ILS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SirsiDynix 3</a:t>
            </a:r>
            <a:r>
              <a:rPr lang="en-US" baseline="30000" dirty="0" smtClean="0">
                <a:solidFill>
                  <a:srgbClr val="FFFF00"/>
                </a:solidFill>
              </a:rPr>
              <a:t>rd</a:t>
            </a:r>
            <a:r>
              <a:rPr lang="en-US" dirty="0" smtClean="0">
                <a:solidFill>
                  <a:srgbClr val="FFFF00"/>
                </a:solidFill>
              </a:rPr>
              <a:t> Party Alliance</a:t>
            </a:r>
          </a:p>
          <a:p>
            <a:r>
              <a:rPr lang="en-US" dirty="0" smtClean="0"/>
              <a:t>Vendors </a:t>
            </a:r>
            <a:r>
              <a:rPr lang="en-US" dirty="0"/>
              <a:t>whose products and services complement and enhance SirsiDynix offerings in the </a:t>
            </a:r>
            <a:r>
              <a:rPr lang="en-US" dirty="0" smtClean="0"/>
              <a:t>marketplace</a:t>
            </a:r>
          </a:p>
          <a:p>
            <a:pPr lvl="1"/>
            <a:r>
              <a:rPr lang="en-US" dirty="0" smtClean="0"/>
              <a:t>3M</a:t>
            </a:r>
          </a:p>
          <a:p>
            <a:pPr lvl="1"/>
            <a:r>
              <a:rPr lang="en-US" dirty="0" smtClean="0"/>
              <a:t>B&amp;T</a:t>
            </a:r>
          </a:p>
          <a:p>
            <a:pPr lvl="1"/>
            <a:r>
              <a:rPr lang="en-US" dirty="0" smtClean="0"/>
              <a:t>Bibliotheca</a:t>
            </a:r>
          </a:p>
          <a:p>
            <a:pPr lvl="1"/>
            <a:r>
              <a:rPr lang="en-US" dirty="0" smtClean="0"/>
              <a:t>Boopsie</a:t>
            </a:r>
          </a:p>
          <a:p>
            <a:pPr lvl="1"/>
            <a:r>
              <a:rPr lang="en-US" dirty="0" smtClean="0"/>
              <a:t>Comprise</a:t>
            </a:r>
          </a:p>
          <a:p>
            <a:pPr lvl="1"/>
            <a:r>
              <a:rPr lang="en-US" dirty="0" smtClean="0"/>
              <a:t>D-Tech</a:t>
            </a:r>
          </a:p>
          <a:p>
            <a:pPr lvl="1"/>
            <a:r>
              <a:rPr lang="en-US" dirty="0" smtClean="0"/>
              <a:t>EnvisionWare</a:t>
            </a:r>
          </a:p>
          <a:p>
            <a:pPr lvl="1"/>
            <a:r>
              <a:rPr lang="en-US" dirty="0" smtClean="0"/>
              <a:t>Library Ideas</a:t>
            </a:r>
          </a:p>
          <a:p>
            <a:pPr lvl="1"/>
            <a:r>
              <a:rPr lang="en-US" dirty="0" smtClean="0"/>
              <a:t>MK Sorting</a:t>
            </a:r>
          </a:p>
          <a:p>
            <a:pPr lvl="1"/>
            <a:r>
              <a:rPr lang="en-US" dirty="0" smtClean="0"/>
              <a:t>Sentry</a:t>
            </a:r>
          </a:p>
          <a:p>
            <a:pPr lvl="1"/>
            <a:r>
              <a:rPr lang="en-US" dirty="0" smtClean="0"/>
              <a:t>SingleCard/TBS</a:t>
            </a:r>
          </a:p>
          <a:p>
            <a:pPr lvl="1"/>
            <a:r>
              <a:rPr lang="en-US" dirty="0" smtClean="0"/>
              <a:t>Talkingtech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0"/>
            <a:ext cx="4038600" cy="269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53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r>
              <a:rPr lang="en-US" dirty="0" smtClean="0"/>
              <a:t>But wait there’s more!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DEAL: Your Digital Collections Available within Your Library Catalog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75191"/>
            <a:ext cx="6400800" cy="4168409"/>
          </a:xfrm>
        </p:spPr>
        <p:txBody>
          <a:bodyPr/>
          <a:lstStyle/>
          <a:p>
            <a:r>
              <a:rPr lang="en-US" dirty="0" smtClean="0"/>
              <a:t>Portfolio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40701"/>
            <a:ext cx="6822615" cy="444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48559" y="3038872"/>
            <a:ext cx="2952328" cy="230425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/>
              <a:t>Within Your Catalog</a:t>
            </a:r>
            <a:endParaRPr lang="en-AU" dirty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Image storage</a:t>
            </a:r>
            <a:endParaRPr lang="en-AU" dirty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Asset Security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Metadata editing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Metadata Import/Export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OAI PMH </a:t>
            </a:r>
            <a:r>
              <a:rPr lang="en-AU" dirty="0" smtClean="0"/>
              <a:t>compliance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740701"/>
            <a:ext cx="2133600" cy="14773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Portfolio</a:t>
            </a:r>
          </a:p>
          <a:p>
            <a:r>
              <a:rPr lang="en-US" dirty="0" smtClean="0"/>
              <a:t>digital asset management, digital collections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80" y="2895600"/>
            <a:ext cx="1982804" cy="2753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80" y="4773487"/>
            <a:ext cx="2183198" cy="175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55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DEAL: </a:t>
            </a:r>
            <a:r>
              <a:rPr lang="en-US" sz="4800" dirty="0"/>
              <a:t>What about My Library Social Media Presence?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2004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Social Library</a:t>
            </a:r>
          </a:p>
          <a:p>
            <a:pPr lvl="1"/>
            <a:r>
              <a:rPr lang="en-US" dirty="0"/>
              <a:t>Native Facebook App </a:t>
            </a:r>
            <a:endParaRPr lang="en-US" dirty="0" smtClean="0"/>
          </a:p>
          <a:p>
            <a:pPr lvl="1"/>
            <a:r>
              <a:rPr lang="en-US" dirty="0" smtClean="0"/>
              <a:t>Catalog </a:t>
            </a:r>
            <a:r>
              <a:rPr lang="en-US" dirty="0"/>
              <a:t>and Account Management</a:t>
            </a:r>
          </a:p>
          <a:p>
            <a:pPr lvl="1"/>
            <a:r>
              <a:rPr lang="en-US" dirty="0" smtClean="0"/>
              <a:t>Patrons </a:t>
            </a:r>
            <a:r>
              <a:rPr lang="en-US" dirty="0"/>
              <a:t>can link their search your catalog, “like” items, write reviews, place holds, pay fines, download eBooks, Audio Books, etc.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44900" y="1667259"/>
            <a:ext cx="5422900" cy="4733541"/>
            <a:chOff x="3464379" y="524259"/>
            <a:chExt cx="5422900" cy="473354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379" y="524259"/>
              <a:ext cx="5422900" cy="24475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413878"/>
              <a:ext cx="3657600" cy="28439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06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DEAL: What </a:t>
            </a:r>
            <a:r>
              <a:rPr lang="en-US" b="1" dirty="0"/>
              <a:t>about my </a:t>
            </a:r>
            <a:r>
              <a:rPr lang="en-US" b="1" dirty="0" smtClean="0"/>
              <a:t>Homebound Patrons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Symphony Outreach</a:t>
            </a:r>
          </a:p>
          <a:p>
            <a:pPr marL="457200" indent="-457200"/>
            <a:r>
              <a:rPr lang="en-US" dirty="0" smtClean="0"/>
              <a:t>Build a profile of your </a:t>
            </a:r>
            <a:r>
              <a:rPr lang="en-US" dirty="0"/>
              <a:t>homebound patron’s </a:t>
            </a:r>
            <a:r>
              <a:rPr lang="en-US" dirty="0" smtClean="0"/>
              <a:t>interests</a:t>
            </a:r>
          </a:p>
          <a:p>
            <a:pPr marL="457200" indent="-457200"/>
            <a:r>
              <a:rPr lang="en-US" dirty="0" smtClean="0"/>
              <a:t>Suggests items from your collection to deliver to patron </a:t>
            </a:r>
          </a:p>
          <a:p>
            <a:pPr marL="457200" indent="-457200"/>
            <a:r>
              <a:rPr lang="en-US" dirty="0" smtClean="0"/>
              <a:t>Tracks their reading history</a:t>
            </a:r>
          </a:p>
          <a:p>
            <a:pPr marL="457200" indent="-457200"/>
            <a:r>
              <a:rPr lang="en-US" dirty="0" smtClean="0"/>
              <a:t>Assists with development of delivery </a:t>
            </a:r>
            <a:r>
              <a:rPr lang="en-US" dirty="0"/>
              <a:t>routes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The DEAL: </a:t>
            </a:r>
            <a:r>
              <a:rPr lang="en-US" sz="4400" b="1" dirty="0" smtClean="0"/>
              <a:t>Did We Mention E-commerce?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Of </a:t>
            </a:r>
            <a:r>
              <a:rPr lang="en-US" dirty="0"/>
              <a:t>course patrons can </a:t>
            </a:r>
            <a:r>
              <a:rPr lang="en-US" dirty="0" smtClean="0"/>
              <a:t>continue to pay </a:t>
            </a:r>
            <a:r>
              <a:rPr lang="en-US" dirty="0"/>
              <a:t>bills through the </a:t>
            </a:r>
            <a:r>
              <a:rPr lang="en-US" dirty="0" smtClean="0"/>
              <a:t>OPAC</a:t>
            </a:r>
          </a:p>
          <a:p>
            <a:pPr marL="457200" indent="-457200"/>
            <a:r>
              <a:rPr lang="en-US" dirty="0" smtClean="0"/>
              <a:t>How </a:t>
            </a:r>
            <a:r>
              <a:rPr lang="en-US" dirty="0"/>
              <a:t>about patrons paying bills with a credit card at the circ </a:t>
            </a:r>
            <a:r>
              <a:rPr lang="en-US" dirty="0" smtClean="0"/>
              <a:t>desk? We have options for you!</a:t>
            </a:r>
          </a:p>
          <a:p>
            <a:pPr marL="457200" indent="-457200"/>
            <a:r>
              <a:rPr lang="en-US" dirty="0" smtClean="0">
                <a:solidFill>
                  <a:srgbClr val="FFFF00"/>
                </a:solidFill>
              </a:rPr>
              <a:t>BLUEcloud Marketplace 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DEAL: Ongoing Training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458928"/>
              </p:ext>
            </p:extLst>
          </p:nvPr>
        </p:nvGraphicFramePr>
        <p:xfrm>
          <a:off x="457200" y="1524000"/>
          <a:ext cx="8458200" cy="51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1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191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could possibly be left?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	I don’t know –let’s make all the major modules available for staff through a web based interface </a:t>
            </a:r>
            <a:r>
              <a:rPr lang="en-US" b="1" dirty="0" smtClean="0"/>
              <a:t>…</a:t>
            </a:r>
            <a:br>
              <a:rPr lang="en-US" b="1" dirty="0" smtClean="0"/>
            </a:br>
            <a:r>
              <a:rPr lang="en-US" dirty="0" smtClean="0">
                <a:solidFill>
                  <a:srgbClr val="00B0F0"/>
                </a:solidFill>
              </a:rPr>
              <a:t>BLUE cloud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4114800"/>
            <a:ext cx="3925887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6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728055" y="1524000"/>
            <a:ext cx="1415945" cy="950222"/>
            <a:chOff x="7655246" y="2665094"/>
            <a:chExt cx="1415945" cy="950222"/>
          </a:xfrm>
        </p:grpSpPr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5246" y="2665094"/>
              <a:ext cx="1318006" cy="484456"/>
            </a:xfrm>
            <a:prstGeom prst="rect">
              <a:avLst/>
            </a:prstGeom>
          </p:spPr>
        </p:pic>
        <p:sp>
          <p:nvSpPr>
            <p:cNvPr id="136" name="TextBox 135"/>
            <p:cNvSpPr txBox="1"/>
            <p:nvPr/>
          </p:nvSpPr>
          <p:spPr>
            <a:xfrm>
              <a:off x="7806016" y="3215206"/>
              <a:ext cx="1265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Hosting for BLUEcloud Apps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3657600"/>
            <a:ext cx="1474332" cy="1810759"/>
            <a:chOff x="363321" y="3287443"/>
            <a:chExt cx="1474332" cy="1810759"/>
          </a:xfrm>
        </p:grpSpPr>
        <p:sp>
          <p:nvSpPr>
            <p:cNvPr id="67" name="TextBox 66"/>
            <p:cNvSpPr txBox="1"/>
            <p:nvPr/>
          </p:nvSpPr>
          <p:spPr>
            <a:xfrm>
              <a:off x="363321" y="4544204"/>
              <a:ext cx="14743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n-lt"/>
                </a:rPr>
                <a:t>Staff &amp; Public Users:</a:t>
              </a:r>
            </a:p>
            <a:p>
              <a:pPr algn="ctr"/>
              <a:r>
                <a:rPr lang="en-US" sz="1000" b="1" dirty="0"/>
                <a:t>Desktop Browser or </a:t>
              </a:r>
              <a:r>
                <a:rPr lang="en-US" sz="1000" b="1" dirty="0" smtClean="0"/>
                <a:t>SmartPhone/Tablet</a:t>
              </a:r>
              <a:endParaRPr lang="en-US" sz="1000" b="1" dirty="0"/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09" y="3287443"/>
              <a:ext cx="1007771" cy="114032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09198" y="1696292"/>
            <a:ext cx="1855712" cy="1359889"/>
            <a:chOff x="791983" y="5330974"/>
            <a:chExt cx="1855712" cy="1359889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983" y="5378551"/>
              <a:ext cx="883334" cy="883334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207" y="5330974"/>
              <a:ext cx="978488" cy="97848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081016" y="6290753"/>
              <a:ext cx="1265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n-lt"/>
                </a:rPr>
                <a:t>Databases, Z39.50, Websites</a:t>
              </a:r>
              <a:endParaRPr lang="en-US" sz="1000" b="1" dirty="0">
                <a:latin typeface="+mn-lt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7861906" y="849206"/>
            <a:ext cx="1122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Global Data Centers</a:t>
            </a:r>
            <a:endParaRPr lang="en-US" sz="1000" b="1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3566" y="8590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SWAN Symphony &amp; BLUEcloud 2014-2015 </a:t>
            </a:r>
            <a:endParaRPr lang="en-US" sz="1600" dirty="0">
              <a:solidFill>
                <a:srgbClr val="FFC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08988" y="-13476"/>
            <a:ext cx="7026488" cy="4661002"/>
            <a:chOff x="-2133600" y="2011508"/>
            <a:chExt cx="7026488" cy="4661002"/>
          </a:xfrm>
        </p:grpSpPr>
        <p:grpSp>
          <p:nvGrpSpPr>
            <p:cNvPr id="11" name="Group 10"/>
            <p:cNvGrpSpPr/>
            <p:nvPr/>
          </p:nvGrpSpPr>
          <p:grpSpPr>
            <a:xfrm>
              <a:off x="-2133600" y="2011508"/>
              <a:ext cx="7026488" cy="4661002"/>
              <a:chOff x="4456953" y="2621214"/>
              <a:chExt cx="7026488" cy="466100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4456953" y="2621214"/>
                <a:ext cx="7026488" cy="4661002"/>
                <a:chOff x="2321644" y="2261474"/>
                <a:chExt cx="7026488" cy="466100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2321644" y="2261474"/>
                  <a:ext cx="7026488" cy="4661002"/>
                  <a:chOff x="1876204" y="2417417"/>
                  <a:chExt cx="7026488" cy="4661002"/>
                </a:xfrm>
              </p:grpSpPr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1857" b="21808"/>
                  <a:stretch/>
                </p:blipFill>
                <p:spPr>
                  <a:xfrm>
                    <a:off x="1876204" y="2417417"/>
                    <a:ext cx="7026488" cy="4661002"/>
                  </a:xfrm>
                  <a:prstGeom prst="rect">
                    <a:avLst/>
                  </a:prstGeom>
                </p:spPr>
              </p:pic>
              <p:grpSp>
                <p:nvGrpSpPr>
                  <p:cNvPr id="7169" name="Group 7168"/>
                  <p:cNvGrpSpPr/>
                  <p:nvPr/>
                </p:nvGrpSpPr>
                <p:grpSpPr>
                  <a:xfrm>
                    <a:off x="5944712" y="5208186"/>
                    <a:ext cx="1892585" cy="1117539"/>
                    <a:chOff x="6344395" y="3238916"/>
                    <a:chExt cx="1892585" cy="1117539"/>
                  </a:xfrm>
                </p:grpSpPr>
                <p:pic>
                  <p:nvPicPr>
                    <p:cNvPr id="23" name="Picture 22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971719" y="3238916"/>
                      <a:ext cx="648478" cy="64847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6344395" y="3956345"/>
                      <a:ext cx="189258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Portfolio: Digital Asset Management</a:t>
                      </a:r>
                    </a:p>
                  </p:txBody>
                </p:sp>
              </p:grpSp>
              <p:pic>
                <p:nvPicPr>
                  <p:cNvPr id="7170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771" t="5051" r="5020" b="5811"/>
                  <a:stretch/>
                </p:blipFill>
                <p:spPr bwMode="auto">
                  <a:xfrm>
                    <a:off x="5472983" y="5199532"/>
                    <a:ext cx="627149" cy="600640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pic>
                <p:nvPicPr>
                  <p:cNvPr id="717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3072657" y="5149257"/>
                    <a:ext cx="894240" cy="894240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4133603" y="5962413"/>
                    <a:ext cx="99060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  <a:latin typeface="+mn-lt"/>
                      </a:rPr>
                      <a:t>Enterprise</a:t>
                    </a:r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2992712" y="5962685"/>
                    <a:ext cx="99060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  <a:latin typeface="+mn-lt"/>
                      </a:rPr>
                      <a:t>Social Library</a:t>
                    </a:r>
                  </a:p>
                </p:txBody>
              </p: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5276546" y="5981207"/>
                    <a:ext cx="99060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  <a:latin typeface="+mn-lt"/>
                      </a:rPr>
                      <a:t>BookMyne</a:t>
                    </a:r>
                  </a:p>
                </p:txBody>
              </p:sp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28948" y="5084347"/>
                    <a:ext cx="913218" cy="913218"/>
                  </a:xfrm>
                  <a:prstGeom prst="rect">
                    <a:avLst/>
                  </a:prstGeom>
                </p:spPr>
              </p:pic>
              <p:sp>
                <p:nvSpPr>
                  <p:cNvPr id="24" name="Left Brace 23"/>
                  <p:cNvSpPr/>
                  <p:nvPr/>
                </p:nvSpPr>
                <p:spPr>
                  <a:xfrm rot="16200000">
                    <a:off x="5146020" y="4242235"/>
                    <a:ext cx="268204" cy="4254344"/>
                  </a:xfrm>
                  <a:prstGeom prst="leftBrace">
                    <a:avLst/>
                  </a:prstGeom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4576528" y="6474923"/>
                    <a:ext cx="1407187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Discovery Apps</a:t>
                    </a: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5062865" y="4735072"/>
                    <a:ext cx="78227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  <a:latin typeface="+mn-lt"/>
                      </a:rPr>
                      <a:t>eResource Central</a:t>
                    </a:r>
                  </a:p>
                </p:txBody>
              </p:sp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1471" b="100000" l="2941" r="97059">
                                <a14:foregroundMark x1="22059" y1="6863" x2="22059" y2="6863"/>
                                <a14:foregroundMark x1="35784" y1="6863" x2="35784" y2="6863"/>
                                <a14:foregroundMark x1="47059" y1="8824" x2="47059" y2="8824"/>
                                <a14:foregroundMark x1="67647" y1="7843" x2="67647" y2="7843"/>
                                <a14:foregroundMark x1="36275" y1="26471" x2="36275" y2="26471"/>
                                <a14:foregroundMark x1="41667" y1="27451" x2="41667" y2="27451"/>
                                <a14:foregroundMark x1="50490" y1="27941" x2="50490" y2="27941"/>
                                <a14:foregroundMark x1="60294" y1="27451" x2="60294" y2="27451"/>
                                <a14:foregroundMark x1="68137" y1="27451" x2="68137" y2="27451"/>
                                <a14:foregroundMark x1="63725" y1="95098" x2="63725" y2="95098"/>
                                <a14:foregroundMark x1="21569" y1="94608" x2="21569" y2="94608"/>
                                <a14:foregroundMark x1="18627" y1="95588" x2="18627" y2="95588"/>
                                <a14:foregroundMark x1="15196" y1="95098" x2="15196" y2="95098"/>
                                <a14:foregroundMark x1="12255" y1="94608" x2="12255" y2="94608"/>
                                <a14:foregroundMark x1="75490" y1="95588" x2="75490" y2="95588"/>
                                <a14:foregroundMark x1="77941" y1="95588" x2="77941" y2="95588"/>
                                <a14:foregroundMark x1="80392" y1="94608" x2="80392" y2="94608"/>
                                <a14:foregroundMark x1="85784" y1="76471" x2="85784" y2="76471"/>
                                <a14:foregroundMark x1="86765" y1="74510" x2="86765" y2="74510"/>
                                <a14:foregroundMark x1="80392" y1="75000" x2="80392" y2="75000"/>
                                <a14:foregroundMark x1="78922" y1="73529" x2="78922" y2="73529"/>
                                <a14:foregroundMark x1="75980" y1="8333" x2="75980" y2="8333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24507" y="3955197"/>
                    <a:ext cx="658985" cy="658985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39136" y="3928112"/>
                    <a:ext cx="736923" cy="725459"/>
                  </a:xfrm>
                  <a:prstGeom prst="rect">
                    <a:avLst/>
                  </a:prstGeom>
                </p:spPr>
              </p:pic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4339619" y="4734442"/>
                    <a:ext cx="78227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  <a:latin typeface="+mn-lt"/>
                      </a:rPr>
                      <a:t>Universal Admin</a:t>
                    </a: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845136" y="4795739"/>
                    <a:ext cx="78227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  <a:latin typeface="+mn-lt"/>
                      </a:rPr>
                      <a:t>MobileCirc</a:t>
                    </a:r>
                  </a:p>
                </p:txBody>
              </p:sp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05672" y="3887764"/>
                    <a:ext cx="581122" cy="759465"/>
                  </a:xfrm>
                  <a:prstGeom prst="rect">
                    <a:avLst/>
                  </a:prstGeom>
                </p:spPr>
              </p:pic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575971" y="4795739"/>
                    <a:ext cx="78227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  <a:latin typeface="+mn-lt"/>
                      </a:rPr>
                      <a:t>Analytics</a:t>
                    </a:r>
                  </a:p>
                </p:txBody>
              </p:sp>
            </p:grpSp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1775" y="2682507"/>
                  <a:ext cx="1273689" cy="1018951"/>
                </a:xfrm>
                <a:prstGeom prst="rect">
                  <a:avLst/>
                </a:prstGeom>
              </p:spPr>
            </p:pic>
            <p:sp>
              <p:nvSpPr>
                <p:cNvPr id="80" name="Left Brace 79"/>
                <p:cNvSpPr/>
                <p:nvPr/>
              </p:nvSpPr>
              <p:spPr>
                <a:xfrm rot="16200000" flipH="1">
                  <a:off x="5691231" y="1803402"/>
                  <a:ext cx="283225" cy="3798782"/>
                </a:xfrm>
                <a:prstGeom prst="leftBrace">
                  <a:avLst>
                    <a:gd name="adj1" fmla="val 8333"/>
                    <a:gd name="adj2" fmla="val 42294"/>
                  </a:avLst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821425" y="4145250"/>
                <a:ext cx="1265175" cy="1100507"/>
                <a:chOff x="3653356" y="3789271"/>
                <a:chExt cx="1265175" cy="1100507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49895" y="3789271"/>
                  <a:ext cx="1088240" cy="816180"/>
                </a:xfrm>
                <a:prstGeom prst="rect">
                  <a:avLst/>
                </a:prstGeom>
              </p:spPr>
            </p:pic>
            <p:sp>
              <p:nvSpPr>
                <p:cNvPr id="65" name="TextBox 64"/>
                <p:cNvSpPr txBox="1"/>
                <p:nvPr/>
              </p:nvSpPr>
              <p:spPr>
                <a:xfrm>
                  <a:off x="3653356" y="4643557"/>
                  <a:ext cx="126517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chemeClr val="bg1"/>
                      </a:solidFill>
                      <a:latin typeface="+mn-lt"/>
                    </a:rPr>
                    <a:t>BLUEcloud Staff</a:t>
                  </a:r>
                  <a:endParaRPr lang="en-US" sz="1000" b="1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</p:grp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817" y="3646597"/>
              <a:ext cx="587531" cy="594723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381000" y="2968985"/>
              <a:ext cx="14071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Staff Apps</a:t>
              </a:r>
            </a:p>
          </p:txBody>
        </p: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29" y="4591485"/>
            <a:ext cx="1025703" cy="970572"/>
          </a:xfrm>
          <a:prstGeom prst="rect">
            <a:avLst/>
          </a:prstGeom>
        </p:spPr>
      </p:pic>
      <p:grpSp>
        <p:nvGrpSpPr>
          <p:cNvPr id="107" name="Group 106"/>
          <p:cNvGrpSpPr/>
          <p:nvPr/>
        </p:nvGrpSpPr>
        <p:grpSpPr>
          <a:xfrm>
            <a:off x="6097259" y="5163064"/>
            <a:ext cx="1827541" cy="1390136"/>
            <a:chOff x="7276885" y="3021417"/>
            <a:chExt cx="1827541" cy="1390136"/>
          </a:xfrm>
        </p:grpSpPr>
        <p:pic>
          <p:nvPicPr>
            <p:cNvPr id="109" name="Picture 4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11014" y="3021417"/>
              <a:ext cx="930433" cy="930433"/>
            </a:xfrm>
            <a:prstGeom prst="rect">
              <a:avLst/>
            </a:prstGeom>
            <a:noFill/>
          </p:spPr>
        </p:pic>
        <p:sp>
          <p:nvSpPr>
            <p:cNvPr id="110" name="TextBox 109"/>
            <p:cNvSpPr txBox="1"/>
            <p:nvPr/>
          </p:nvSpPr>
          <p:spPr>
            <a:xfrm>
              <a:off x="7276885" y="3980666"/>
              <a:ext cx="18275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Symphony Production </a:t>
              </a:r>
              <a:r>
                <a:rPr lang="en-US" sz="1100" b="1" dirty="0">
                  <a:solidFill>
                    <a:schemeClr val="bg1"/>
                  </a:solidFill>
                </a:rPr>
                <a:t>and Test Systems</a:t>
              </a: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019579" y="5749283"/>
            <a:ext cx="144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SWAN</a:t>
            </a:r>
          </a:p>
          <a:p>
            <a:pPr algn="ctr"/>
            <a:r>
              <a:rPr lang="en-US" b="1" dirty="0" smtClean="0"/>
              <a:t>Burr Ridge</a:t>
            </a:r>
            <a:endParaRPr lang="en-US" b="1" dirty="0"/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03" y="5108321"/>
            <a:ext cx="902609" cy="67695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08989" y="5129530"/>
            <a:ext cx="2039823" cy="1499870"/>
            <a:chOff x="1608989" y="5129530"/>
            <a:chExt cx="2039823" cy="1499870"/>
          </a:xfrm>
        </p:grpSpPr>
        <p:pic>
          <p:nvPicPr>
            <p:cNvPr id="1026" name="Picture 2" descr="C:\Users\skoga\AppData\Local\Microsoft\Windows\Temporary Internet Files\Content.IE5\XIYPSKR6\dglxasset[1]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989" y="5129530"/>
              <a:ext cx="829412" cy="82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C:\Users\skoga\AppData\Local\Microsoft\Windows\Temporary Internet Files\Content.IE5\XIYPSKR6\dglxasset[1]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5715000"/>
              <a:ext cx="829412" cy="82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 descr="C:\Users\skoga\AppData\Local\Microsoft\Windows\Temporary Internet Files\Content.IE5\XIYPSKR6\dglxasset[1]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5799988"/>
              <a:ext cx="829412" cy="82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skoga\AppData\Local\Microsoft\Windows\Temporary Internet Files\Content.IE5\XIYPSKR6\MC900432591[1]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21" y="4227762"/>
            <a:ext cx="3111095" cy="18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3611625" y="5011579"/>
            <a:ext cx="1265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The Internets</a:t>
            </a:r>
            <a:endParaRPr lang="en-US" sz="1000" b="1" dirty="0">
              <a:latin typeface="+mn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62000" y="5898081"/>
            <a:ext cx="144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SWAN</a:t>
            </a:r>
          </a:p>
          <a:p>
            <a:pPr algn="ctr"/>
            <a:r>
              <a:rPr lang="en-US" b="1" dirty="0" smtClean="0"/>
              <a:t>Libraries</a:t>
            </a:r>
            <a:endParaRPr lang="en-US" b="1" dirty="0"/>
          </a:p>
        </p:txBody>
      </p:sp>
      <p:cxnSp>
        <p:nvCxnSpPr>
          <p:cNvPr id="119" name="Straight Arrow Connector 118"/>
          <p:cNvCxnSpPr/>
          <p:nvPr/>
        </p:nvCxnSpPr>
        <p:spPr>
          <a:xfrm flipV="1">
            <a:off x="2076580" y="2074112"/>
            <a:ext cx="1030190" cy="550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1594250" y="3912997"/>
            <a:ext cx="1781092" cy="4328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2885734" y="4345845"/>
            <a:ext cx="1989216" cy="10112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2591675" y="5476973"/>
            <a:ext cx="3377380" cy="120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54" y="5129530"/>
            <a:ext cx="295573" cy="283905"/>
          </a:xfrm>
          <a:prstGeom prst="rect">
            <a:avLst/>
          </a:prstGeom>
        </p:spPr>
      </p:pic>
      <p:cxnSp>
        <p:nvCxnSpPr>
          <p:cNvPr id="124" name="Straight Arrow Connector 123"/>
          <p:cNvCxnSpPr/>
          <p:nvPr/>
        </p:nvCxnSpPr>
        <p:spPr>
          <a:xfrm>
            <a:off x="5042624" y="4371361"/>
            <a:ext cx="926431" cy="9857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&amp; Recommendation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5" y="1773238"/>
            <a:ext cx="3573390" cy="462438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</a:p>
          <a:p>
            <a:pPr lvl="1"/>
            <a:r>
              <a:rPr lang="en-US" dirty="0" smtClean="0"/>
              <a:t>Membership Involvement</a:t>
            </a:r>
          </a:p>
          <a:p>
            <a:pPr lvl="1"/>
            <a:r>
              <a:rPr lang="en-US" dirty="0" smtClean="0"/>
              <a:t>Research Conducted</a:t>
            </a:r>
          </a:p>
          <a:p>
            <a:pPr lvl="1"/>
            <a:r>
              <a:rPr lang="en-US" dirty="0" smtClean="0"/>
              <a:t>Library Survey</a:t>
            </a:r>
          </a:p>
          <a:p>
            <a:pPr lvl="1"/>
            <a:r>
              <a:rPr lang="en-US" dirty="0" smtClean="0"/>
              <a:t>Consultant &amp; RFP</a:t>
            </a:r>
          </a:p>
          <a:p>
            <a:pPr lvl="1"/>
            <a:r>
              <a:rPr lang="en-US" dirty="0" smtClean="0"/>
              <a:t>RBFO &amp; BAFO &amp; RFC</a:t>
            </a:r>
          </a:p>
          <a:p>
            <a:pPr lvl="1"/>
            <a:r>
              <a:rPr lang="en-US" dirty="0" smtClean="0"/>
              <a:t>Reference Checks</a:t>
            </a:r>
          </a:p>
          <a:p>
            <a:pPr lvl="1"/>
            <a:r>
              <a:rPr lang="en-US" dirty="0" smtClean="0"/>
              <a:t>Cost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1" y="381001"/>
            <a:ext cx="8804869" cy="615897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52400" y="304800"/>
            <a:ext cx="8839200" cy="5005069"/>
            <a:chOff x="152400" y="304800"/>
            <a:chExt cx="8839200" cy="5005069"/>
          </a:xfrm>
        </p:grpSpPr>
        <p:sp>
          <p:nvSpPr>
            <p:cNvPr id="33" name="TextBox 32"/>
            <p:cNvSpPr txBox="1"/>
            <p:nvPr/>
          </p:nvSpPr>
          <p:spPr>
            <a:xfrm>
              <a:off x="5677068" y="3933825"/>
              <a:ext cx="2209800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BookMyne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81400" y="3552825"/>
              <a:ext cx="2209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Global Vendor Access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48000" y="3159459"/>
              <a:ext cx="32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eResource Central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61901" y="2853160"/>
              <a:ext cx="2209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MobileCirc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60055" y="3159425"/>
              <a:ext cx="2209800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BLUEcloud Analytics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24000" y="3552825"/>
              <a:ext cx="2209800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Universal Admin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44808" y="4234153"/>
              <a:ext cx="2209800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Circulation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24000" y="3898378"/>
              <a:ext cx="2209800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Cataloging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44808" y="4618171"/>
              <a:ext cx="2209800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Acquisitions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44808" y="4969311"/>
              <a:ext cx="2209800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Serials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44250" y="2867025"/>
              <a:ext cx="1247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Enterprise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44250" y="3188487"/>
              <a:ext cx="1247375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Portfolio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38800" y="3600658"/>
              <a:ext cx="2209800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 BLUEcloud PAC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11050" y="3162205"/>
              <a:ext cx="1509323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BookMyne+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20277" y="2858008"/>
              <a:ext cx="1509323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Social Library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52400" y="3519071"/>
              <a:ext cx="8839200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135" y="3565223"/>
              <a:ext cx="283465" cy="34442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135" y="3909648"/>
              <a:ext cx="283465" cy="34442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135" y="4245360"/>
              <a:ext cx="283465" cy="34442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135" y="4597539"/>
              <a:ext cx="283465" cy="34442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135" y="4965444"/>
              <a:ext cx="283465" cy="34442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135" y="3574961"/>
              <a:ext cx="283465" cy="34442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135" y="3949113"/>
              <a:ext cx="283465" cy="34442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867" y="3977186"/>
              <a:ext cx="283465" cy="34442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868" y="3606277"/>
              <a:ext cx="283465" cy="344425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3570733" y="3916948"/>
              <a:ext cx="222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Global Title Lists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171575"/>
              <a:ext cx="4162425" cy="428625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1939692" y="2001212"/>
              <a:ext cx="1492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Myriad Pro" pitchFamily="34" charset="0"/>
                </a:rPr>
                <a:t>BLUEcloud </a:t>
              </a:r>
            </a:p>
            <a:p>
              <a:pPr algn="ctr"/>
              <a:r>
                <a:rPr lang="en-US" b="1" dirty="0" smtClean="0">
                  <a:latin typeface="Myriad Pro" pitchFamily="34" charset="0"/>
                </a:rPr>
                <a:t>Staff</a:t>
              </a:r>
              <a:endParaRPr lang="en-US" b="1" dirty="0">
                <a:latin typeface="Myriad Pro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031617" y="1993993"/>
              <a:ext cx="1492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Myriad Pro" pitchFamily="34" charset="0"/>
                </a:rPr>
                <a:t>BLUEcloud </a:t>
              </a:r>
            </a:p>
            <a:p>
              <a:pPr algn="ctr"/>
              <a:r>
                <a:rPr lang="en-US" b="1" dirty="0" smtClean="0">
                  <a:latin typeface="Myriad Pro" pitchFamily="34" charset="0"/>
                </a:rPr>
                <a:t>Discovery</a:t>
              </a:r>
              <a:endParaRPr lang="en-US" b="1" dirty="0">
                <a:latin typeface="Myriad Pro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36776" y="2006025"/>
              <a:ext cx="15183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Myriad Pro" pitchFamily="34" charset="0"/>
                </a:rPr>
                <a:t>BLUEcloud </a:t>
              </a:r>
            </a:p>
            <a:p>
              <a:pPr algn="ctr"/>
              <a:r>
                <a:rPr lang="en-US" b="1" dirty="0" smtClean="0">
                  <a:latin typeface="Myriad Pro" pitchFamily="34" charset="0"/>
                </a:rPr>
                <a:t>Marketplace</a:t>
              </a:r>
              <a:endParaRPr lang="en-US" b="1" dirty="0">
                <a:latin typeface="Myriad Pro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11850" y="304800"/>
              <a:ext cx="37882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F0"/>
                  </a:solidFill>
                  <a:latin typeface="Myriad Pro" pitchFamily="34" charset="0"/>
                </a:rPr>
                <a:t>BLUEcloud</a:t>
              </a:r>
              <a:r>
                <a:rPr lang="en-US" sz="3200" b="1" dirty="0" smtClean="0">
                  <a:solidFill>
                    <a:srgbClr val="00B0F0"/>
                  </a:solidFill>
                  <a:latin typeface="Myriad Pro" pitchFamily="34" charset="0"/>
                </a:rPr>
                <a:t> Suite</a:t>
              </a:r>
              <a:endParaRPr lang="en-US" sz="3200" b="1" dirty="0">
                <a:solidFill>
                  <a:srgbClr val="00B0F0"/>
                </a:solidFill>
                <a:latin typeface="Myriad Pro" pitchFamily="34" charset="0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525" y="1403443"/>
              <a:ext cx="590550" cy="59055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725" y="1403443"/>
              <a:ext cx="590550" cy="59055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700" y="1403443"/>
              <a:ext cx="590550" cy="59055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85" y="3502180"/>
            <a:ext cx="340033" cy="35435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54" y="3037385"/>
            <a:ext cx="340033" cy="354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6311" y="3119696"/>
            <a:ext cx="71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2014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471582" y="3844945"/>
            <a:ext cx="71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2014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508952" y="4218971"/>
            <a:ext cx="71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2014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508951" y="4606532"/>
            <a:ext cx="71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2015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508950" y="4969311"/>
            <a:ext cx="71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2015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380493" y="3736016"/>
            <a:ext cx="71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2015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360940" y="4150750"/>
            <a:ext cx="71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2015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485394" y="3755712"/>
            <a:ext cx="71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2014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410" y="2771636"/>
            <a:ext cx="340033" cy="35435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38" y="3059280"/>
            <a:ext cx="340033" cy="35435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35" y="2757445"/>
            <a:ext cx="340033" cy="35435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29" y="3052713"/>
            <a:ext cx="340033" cy="3543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894" y="3842963"/>
            <a:ext cx="340033" cy="35435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4" y="2752325"/>
            <a:ext cx="340033" cy="35435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87" y="5705492"/>
            <a:ext cx="340033" cy="354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1617" y="5758058"/>
            <a:ext cx="235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Currently Available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67289" y="4388114"/>
            <a:ext cx="1903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Funded Services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82" y="4410939"/>
            <a:ext cx="283465" cy="34442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39" y="4635855"/>
            <a:ext cx="340033" cy="3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COMING: Staff Client “Webified”</a:t>
            </a:r>
            <a:endParaRPr lang="en-US" dirty="0"/>
          </a:p>
        </p:txBody>
      </p:sp>
      <p:pic>
        <p:nvPicPr>
          <p:cNvPr id="5" name="Picture 2" descr="http://d1a17592b306673311d0-a43997a8f3a877eb0e7425d27de26fcd.r89.cf2.rackcdn.com/13065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9899" r="729" b="848"/>
          <a:stretch/>
        </p:blipFill>
        <p:spPr bwMode="auto">
          <a:xfrm>
            <a:off x="304800" y="1600200"/>
            <a:ext cx="8545511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31242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</a:rPr>
              <a:t>INCLUDED</a:t>
            </a:r>
            <a:endParaRPr lang="en-US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cap="none" dirty="0" smtClean="0"/>
              <a:t>COMING: BLUEcloud MarketPlace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23528" y="1532382"/>
            <a:ext cx="4849020" cy="476639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Repository of ALL Title </a:t>
            </a:r>
            <a:r>
              <a:rPr lang="en-US" sz="2400" u="sng" dirty="0" smtClean="0"/>
              <a:t>Metadata</a:t>
            </a:r>
          </a:p>
          <a:p>
            <a:pPr lvl="1"/>
            <a:r>
              <a:rPr lang="en-US" sz="2000" dirty="0" smtClean="0"/>
              <a:t>eBooks</a:t>
            </a:r>
          </a:p>
          <a:p>
            <a:pPr lvl="1"/>
            <a:r>
              <a:rPr lang="en-US" sz="2000" dirty="0" smtClean="0"/>
              <a:t>Audio Books</a:t>
            </a:r>
          </a:p>
          <a:p>
            <a:pPr lvl="1"/>
            <a:r>
              <a:rPr lang="en-US" sz="2000" dirty="0" smtClean="0"/>
              <a:t>eJournals &amp; Databases</a:t>
            </a:r>
          </a:p>
          <a:p>
            <a:pPr lvl="1"/>
            <a:r>
              <a:rPr lang="en-US" sz="2000" dirty="0" smtClean="0"/>
              <a:t>Print Materials</a:t>
            </a:r>
          </a:p>
          <a:p>
            <a:r>
              <a:rPr lang="en-US" sz="2400" dirty="0" smtClean="0"/>
              <a:t>It’s the Metadata – Not the content</a:t>
            </a:r>
          </a:p>
          <a:p>
            <a:r>
              <a:rPr lang="en-US" sz="2400" dirty="0" smtClean="0"/>
              <a:t>Enables per Library Control of:</a:t>
            </a:r>
          </a:p>
          <a:p>
            <a:pPr lvl="1"/>
            <a:r>
              <a:rPr lang="en-US" sz="2000" dirty="0" smtClean="0"/>
              <a:t>Place a Request</a:t>
            </a:r>
          </a:p>
          <a:p>
            <a:pPr lvl="1"/>
            <a:r>
              <a:rPr lang="en-US" sz="2000" dirty="0" smtClean="0"/>
              <a:t>Buy it Now For the Student/Patron</a:t>
            </a:r>
          </a:p>
          <a:p>
            <a:pPr lvl="1"/>
            <a:r>
              <a:rPr lang="en-US" sz="2000" dirty="0" smtClean="0"/>
              <a:t>Buy and Donate to the Library</a:t>
            </a:r>
          </a:p>
          <a:p>
            <a:pPr lvl="1"/>
            <a:r>
              <a:rPr lang="en-US" sz="2000" dirty="0" smtClean="0"/>
              <a:t>Demand Driven Acquisitions (DDA)</a:t>
            </a:r>
          </a:p>
          <a:p>
            <a:pPr lvl="1"/>
            <a:r>
              <a:rPr lang="en-US" sz="2000" dirty="0" smtClean="0"/>
              <a:t>Rentals</a:t>
            </a:r>
          </a:p>
          <a:p>
            <a:pPr lvl="1"/>
            <a:r>
              <a:rPr lang="en-US" sz="2000" dirty="0" smtClean="0"/>
              <a:t>Many More</a:t>
            </a:r>
          </a:p>
          <a:p>
            <a:r>
              <a:rPr lang="en-US" sz="2400" dirty="0" smtClean="0"/>
              <a:t>No Dead Ends</a:t>
            </a:r>
          </a:p>
          <a:p>
            <a:pPr marL="118872" indent="0">
              <a:buNone/>
            </a:pPr>
            <a:r>
              <a:rPr lang="en-US" sz="3900" b="1" dirty="0" smtClean="0">
                <a:solidFill>
                  <a:srgbClr val="6ADA04"/>
                </a:solidFill>
              </a:rPr>
              <a:t>INCLUDED</a:t>
            </a:r>
            <a:endParaRPr lang="en-US" sz="3900" b="1" dirty="0">
              <a:solidFill>
                <a:srgbClr val="6ADA04"/>
              </a:solidFill>
            </a:endParaRPr>
          </a:p>
        </p:txBody>
      </p:sp>
      <p:pic>
        <p:nvPicPr>
          <p:cNvPr id="21506" name="Picture 2" descr="http://t1.gstatic.com/images?q=tbn:ANd9GcTVHrdUmAoBPp1doR49In1c4cwLskoKVEi6hMEFGaXWjSLl1_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548" y="1532382"/>
            <a:ext cx="1526704" cy="152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innovopublishing.com/images/Innovo%20Audio%20Icon%2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132" y="1687546"/>
            <a:ext cx="1740768" cy="12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2.bp.blogspot.com/_LgGGu0bbA3o/TBBpelyhMKI/AAAAAAAAACY/qcTPYNQzoBk/s1600/whatsnew_reader_20100607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920" y="3356992"/>
            <a:ext cx="3816424" cy="15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56" y="5091696"/>
            <a:ext cx="3430768" cy="13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DEAL: How We Get There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Migration &amp; Training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2667000"/>
            <a:ext cx="3733800" cy="3045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574188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Migration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61496"/>
              </p:ext>
            </p:extLst>
          </p:nvPr>
        </p:nvGraphicFramePr>
        <p:xfrm>
          <a:off x="76200" y="1447800"/>
          <a:ext cx="8915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47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EA30D0-C2BD-41FF-A18B-3A732FE85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6EA30D0-C2BD-41FF-A18B-3A732FE85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F83128-60DC-4B5E-A979-21568C63B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34F83128-60DC-4B5E-A979-21568C63B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92FAD8-EB0B-49CD-850B-0E3824861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7">
                                            <p:graphicEl>
                                              <a:dgm id="{DF92FAD8-EB0B-49CD-850B-0E3824861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DE89A9-A916-4B3A-8672-DC02275A9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8DE89A9-A916-4B3A-8672-DC02275A9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B02EDD-285C-4796-A502-71C857BAF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50"/>
                                        <p:tgtEl>
                                          <p:spTgt spid="7">
                                            <p:graphicEl>
                                              <a:dgm id="{75B02EDD-285C-4796-A502-71C857BAF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9A5947-9DFD-4FF4-81EA-DA92139B4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969A5947-9DFD-4FF4-81EA-DA92139B4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BCE3E-1E60-4513-9232-1127C7CDB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50"/>
                                        <p:tgtEl>
                                          <p:spTgt spid="7">
                                            <p:graphicEl>
                                              <a:dgm id="{391BCE3E-1E60-4513-9232-1127C7CDB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8410AE-C89C-4B1B-9DB8-7C1641C78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518410AE-C89C-4B1B-9DB8-7C1641C78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Configuration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1790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330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4CCAE-883A-411C-96BA-7B795F9CA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D84CCAE-883A-411C-96BA-7B795F9CA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D84CCAE-883A-411C-96BA-7B795F9CA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BFD15A-8FE4-42E0-8796-0838D3BB9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1BFD15A-8FE4-42E0-8796-0838D3BB9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1BFD15A-8FE4-42E0-8796-0838D3BB9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E97E3F-9DAC-4D08-AD0F-532FCC3B1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8E97E3F-9DAC-4D08-AD0F-532FCC3B1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8E97E3F-9DAC-4D08-AD0F-532FCC3B1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69B6B7-8C73-45EC-B4E8-2727BB018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169B6B7-8C73-45EC-B4E8-2727BB018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C169B6B7-8C73-45EC-B4E8-2727BB018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EF3F77-CC44-4ACF-AB55-951E5294D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1BEF3F77-CC44-4ACF-AB55-951E5294D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BEF3F77-CC44-4ACF-AB55-951E5294D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3437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4" name="Picture 2" descr="http://blogs.sans.org/securingthehuman/files/2012/05/STH-Elearni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" y="2077720"/>
            <a:ext cx="1651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i.imgur.com/QN7eQ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77720"/>
            <a:ext cx="1096645" cy="109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www.hastexo.com/system/files/imagecache/sidebar/sites/www.hastexo.com/files/hastexo_4th_onsit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11691"/>
            <a:ext cx="820772" cy="102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2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E70B9F-9F1F-47C9-846B-D27E6CB17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3E70B9F-9F1F-47C9-846B-D27E6CB17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39CF29-50A3-4B86-AE4B-76E80A1DC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9439CF29-50A3-4B86-AE4B-76E80A1DC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472886-8C84-46AA-865A-CEC125E82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4C472886-8C84-46AA-865A-CEC125E82E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63B4D2-9760-4906-BE0D-E9A467E3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1B63B4D2-9760-4906-BE0D-E9A467E3D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FA66D3-2279-40B2-A54A-FDDFED203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6DFA66D3-2279-40B2-A54A-FDDFED203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6D40D4-7906-4B55-A30F-BB03158CE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3F6D40D4-7906-4B55-A30F-BB03158CE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8824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3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60160-D397-43F7-B7C6-A329BAD9F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5E60160-D397-43F7-B7C6-A329BAD9F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5E60160-D397-43F7-B7C6-A329BAD9F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72E1F3-FA7C-4E39-8121-BCE703B18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7772E1F3-FA7C-4E39-8121-BCE703B18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7772E1F3-FA7C-4E39-8121-BCE703B18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F86147-944F-4A37-8C6B-4D5D1FE86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DF86147-944F-4A37-8C6B-4D5D1FE86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DF86147-944F-4A37-8C6B-4D5D1FE86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BDBDC1-96BC-4AA4-BF55-E024C6F9D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7BDBDC1-96BC-4AA4-BF55-E024C6F9D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7BDBDC1-96BC-4AA4-BF55-E024C6F9D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49685D-1C92-440D-84E4-1E85C008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4149685D-1C92-440D-84E4-1E85C008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4149685D-1C92-440D-84E4-1E85C008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MIGRATION: A Twist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8635335"/>
              </p:ext>
            </p:extLst>
          </p:nvPr>
        </p:nvGraphicFramePr>
        <p:xfrm>
          <a:off x="457200" y="1773936"/>
          <a:ext cx="4038600" cy="462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1053702"/>
              </p:ext>
            </p:extLst>
          </p:nvPr>
        </p:nvGraphicFramePr>
        <p:xfrm>
          <a:off x="4648200" y="1773936"/>
          <a:ext cx="4038600" cy="462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66192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Millennium Express Lane</a:t>
            </a:r>
          </a:p>
          <a:p>
            <a:r>
              <a:rPr lang="en-US" dirty="0"/>
              <a:t>No SirsiDynix Self-check </a:t>
            </a:r>
            <a:r>
              <a:rPr lang="en-US" dirty="0" smtClean="0"/>
              <a:t>solution</a:t>
            </a:r>
          </a:p>
          <a:p>
            <a:r>
              <a:rPr lang="en-US" dirty="0" smtClean="0"/>
              <a:t>Express Lane libraries will need a new solution</a:t>
            </a:r>
          </a:p>
          <a:p>
            <a:r>
              <a:rPr lang="en-US" dirty="0" smtClean="0"/>
              <a:t>SWAN Researching Options</a:t>
            </a:r>
          </a:p>
          <a:p>
            <a:r>
              <a:rPr lang="en-US" dirty="0" smtClean="0"/>
              <a:t>3M, Bibliotheca, Free Open-source</a:t>
            </a:r>
          </a:p>
          <a:p>
            <a:r>
              <a:rPr lang="en-US" dirty="0" smtClean="0"/>
              <a:t>We will provide recommendations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017264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Thin Clients</a:t>
            </a:r>
          </a:p>
          <a:p>
            <a:r>
              <a:rPr lang="en-US" dirty="0" smtClean="0"/>
              <a:t>We are Finalizing the recommended minimum requirements</a:t>
            </a:r>
          </a:p>
          <a:p>
            <a:r>
              <a:rPr lang="en-US" dirty="0" smtClean="0"/>
              <a:t>If your library is running Millennium or WebPAC/Encore now, you should be fine</a:t>
            </a:r>
          </a:p>
          <a:p>
            <a:r>
              <a:rPr lang="en-US" dirty="0" smtClean="0"/>
              <a:t>Contact Steven Schlewitt, SWAN IT Manager</a:t>
            </a:r>
          </a:p>
          <a:p>
            <a:r>
              <a:rPr lang="en-US" dirty="0" smtClean="0"/>
              <a:t>SWAN Requested Survey</a:t>
            </a:r>
          </a:p>
        </p:txBody>
      </p:sp>
    </p:spTree>
    <p:extLst>
      <p:ext uri="{BB962C8B-B14F-4D97-AF65-F5344CB8AC3E}">
        <p14:creationId xmlns:p14="http://schemas.microsoft.com/office/powerpoint/2010/main" val="311704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in this Deal?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What Do You Get on Day One?</a:t>
            </a:r>
          </a:p>
          <a:p>
            <a:pPr lvl="1"/>
            <a:r>
              <a:rPr lang="en-US" b="1" dirty="0" smtClean="0"/>
              <a:t>Circulation?</a:t>
            </a:r>
          </a:p>
          <a:p>
            <a:pPr lvl="1"/>
            <a:r>
              <a:rPr lang="en-US" b="1" dirty="0" smtClean="0"/>
              <a:t>Cataloging?</a:t>
            </a:r>
          </a:p>
          <a:p>
            <a:pPr lvl="1"/>
            <a:r>
              <a:rPr lang="en-US" b="1" dirty="0" smtClean="0"/>
              <a:t>Acquisitions?</a:t>
            </a:r>
          </a:p>
          <a:p>
            <a:pPr lvl="1"/>
            <a:r>
              <a:rPr lang="en-US" b="1" dirty="0" smtClean="0"/>
              <a:t>Serials?</a:t>
            </a:r>
          </a:p>
          <a:p>
            <a:pPr lvl="1"/>
            <a:r>
              <a:rPr lang="en-US" b="1" dirty="0" smtClean="0"/>
              <a:t>OPAC?</a:t>
            </a:r>
          </a:p>
          <a:p>
            <a:r>
              <a:rPr lang="en-US" dirty="0"/>
              <a:t>We have that taken care of… </a:t>
            </a:r>
            <a:r>
              <a:rPr lang="en-US" dirty="0">
                <a:solidFill>
                  <a:srgbClr val="FFFF00"/>
                </a:solidFill>
              </a:rPr>
              <a:t>BUT THERE IS MUCH MORE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Why SirsiDynix?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What’s Coming?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What’s BLUEcloud?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Migration?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Costs?</a:t>
            </a:r>
          </a:p>
        </p:txBody>
      </p:sp>
    </p:spTree>
    <p:extLst>
      <p:ext uri="{BB962C8B-B14F-4D97-AF65-F5344CB8AC3E}">
        <p14:creationId xmlns:p14="http://schemas.microsoft.com/office/powerpoint/2010/main" val="113591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COMPANY: Very Robust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50359" cy="48843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" y="5562600"/>
            <a:ext cx="7696200" cy="219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Consortia Customers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45142" y="2428875"/>
            <a:ext cx="7505700" cy="170225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13 library systems, including Houston Public Library, and 66 locations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Former III customer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SirsiDynix beat III, Polaris, open source solutions and other vendors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Moving to Symphony Cloud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With Enterprise, Portfolio, Social Library, Bookmyne+, Platinum Services and Voice Automation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28" y="1786173"/>
            <a:ext cx="6953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28" y="1952623"/>
            <a:ext cx="6977539" cy="29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2" y="4133850"/>
            <a:ext cx="39243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45142" y="4857750"/>
            <a:ext cx="7505700" cy="1695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defTabSz="91440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3200">
                <a:latin typeface="+mn-lt"/>
                <a:ea typeface="+mn-ea"/>
                <a:cs typeface="+mn-cs"/>
              </a:defRPr>
            </a:lvl1pPr>
            <a:lvl2pPr marL="742950" lvl="1" indent="-285750" defTabSz="91440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–"/>
              <a:defRPr sz="2800"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2400"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–"/>
              <a:defRPr sz="2000"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»"/>
              <a:defRPr sz="2000">
                <a:latin typeface="+mn-lt"/>
                <a:ea typeface="+mn-ea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The library system for all of Northern Ireland: 100 locations plus 26 mobile libraries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Former Axiell customer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SirsiDynix beat III, Polaris, open source solutions and other vendors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Moving to Symphony </a:t>
            </a:r>
            <a:r>
              <a:rPr lang="en-US" sz="1600" dirty="0" smtClean="0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40792" y="4131128"/>
            <a:ext cx="3886675" cy="657225"/>
          </a:xfrm>
          <a:prstGeom prst="rect">
            <a:avLst/>
          </a:prstGeom>
          <a:gradFill>
            <a:gsLst>
              <a:gs pos="0">
                <a:srgbClr val="E3DEF6"/>
              </a:gs>
              <a:gs pos="39999">
                <a:srgbClr val="E4D2F2"/>
              </a:gs>
              <a:gs pos="51000">
                <a:schemeClr val="bg1"/>
              </a:gs>
              <a:gs pos="70000">
                <a:srgbClr val="E3DEF6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282575" marR="0" indent="-2825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b="1" kern="1200">
                <a:solidFill>
                  <a:srgbClr val="0000FF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700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500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200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200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 smtClean="0">
                <a:solidFill>
                  <a:srgbClr val="7030A0"/>
                </a:solidFill>
                <a:latin typeface="Bauhaus 93" pitchFamily="82" charset="0"/>
              </a:rPr>
              <a:t>Northern Ireland Libraries</a:t>
            </a:r>
            <a:endParaRPr lang="en-US" sz="2600" dirty="0">
              <a:solidFill>
                <a:srgbClr val="7030A0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SirsiDynix Consortia in ILLINOIS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CCS </a:t>
            </a:r>
          </a:p>
          <a:p>
            <a:pPr lvl="1"/>
            <a:r>
              <a:rPr lang="en-US" dirty="0" smtClean="0"/>
              <a:t>Arlington Hts</a:t>
            </a:r>
          </a:p>
          <a:p>
            <a:pPr lvl="1"/>
            <a:r>
              <a:rPr lang="en-US" dirty="0" smtClean="0"/>
              <a:t>24 public libraries</a:t>
            </a:r>
          </a:p>
          <a:p>
            <a:pPr lvl="1"/>
            <a:r>
              <a:rPr lang="en-US" dirty="0" smtClean="0"/>
              <a:t>15.6 million annual circ</a:t>
            </a:r>
          </a:p>
          <a:p>
            <a:r>
              <a:rPr lang="en-US" dirty="0" smtClean="0"/>
              <a:t>LINC</a:t>
            </a:r>
          </a:p>
          <a:p>
            <a:pPr lvl="1"/>
            <a:r>
              <a:rPr lang="en-US" dirty="0" smtClean="0"/>
              <a:t>St Charles</a:t>
            </a:r>
          </a:p>
          <a:p>
            <a:pPr lvl="1"/>
            <a:r>
              <a:rPr lang="en-US" dirty="0" smtClean="0"/>
              <a:t>9 public libraries</a:t>
            </a:r>
          </a:p>
          <a:p>
            <a:pPr lvl="1"/>
            <a:r>
              <a:rPr lang="en-US" dirty="0" smtClean="0"/>
              <a:t>4.7 million annual circ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RSA</a:t>
            </a:r>
          </a:p>
          <a:p>
            <a:pPr lvl="1"/>
            <a:r>
              <a:rPr lang="en-US" dirty="0" smtClean="0"/>
              <a:t>East Peoria/RAILS</a:t>
            </a:r>
          </a:p>
          <a:p>
            <a:pPr lvl="1"/>
            <a:r>
              <a:rPr lang="en-US" dirty="0" smtClean="0"/>
              <a:t>152 multitype libraries</a:t>
            </a:r>
          </a:p>
          <a:p>
            <a:pPr lvl="1"/>
            <a:r>
              <a:rPr lang="en-US" dirty="0" smtClean="0"/>
              <a:t>6.3 million annual circ</a:t>
            </a:r>
            <a:endParaRPr lang="en-US" dirty="0"/>
          </a:p>
          <a:p>
            <a:r>
              <a:rPr lang="en-US" dirty="0"/>
              <a:t>MAGIC</a:t>
            </a:r>
          </a:p>
          <a:p>
            <a:pPr lvl="1"/>
            <a:r>
              <a:rPr lang="en-US" dirty="0"/>
              <a:t>DuPage/RAILS</a:t>
            </a:r>
          </a:p>
          <a:p>
            <a:pPr lvl="1"/>
            <a:r>
              <a:rPr lang="en-US" dirty="0"/>
              <a:t>14 </a:t>
            </a:r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2 million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COMPANY: DEVELOPERS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4810"/>
            <a:ext cx="4038600" cy="364124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Announced: expanding software </a:t>
            </a:r>
            <a:r>
              <a:rPr lang="en-US" dirty="0"/>
              <a:t>development department with 39 additional hires in 2014, building on its substantial hiring increase in </a:t>
            </a:r>
            <a:r>
              <a:rPr lang="en-US" dirty="0" smtClean="0"/>
              <a:t>2013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2013 </a:t>
            </a:r>
            <a:r>
              <a:rPr lang="en-US" u="sng" dirty="0"/>
              <a:t>Library Journal Automation Marketplace Survey</a:t>
            </a:r>
            <a:r>
              <a:rPr lang="en-US" dirty="0"/>
              <a:t> shows that SirsiDynix is within the top three for the number of software developers employed among major ILS </a:t>
            </a:r>
            <a:r>
              <a:rPr lang="en-US" dirty="0" smtClean="0"/>
              <a:t>vendors</a:t>
            </a:r>
          </a:p>
          <a:p>
            <a:r>
              <a:rPr lang="en-US" dirty="0" smtClean="0"/>
              <a:t>SirsiDynix will </a:t>
            </a:r>
            <a:r>
              <a:rPr lang="en-US" dirty="0"/>
              <a:t>have 129 </a:t>
            </a:r>
            <a:r>
              <a:rPr lang="en-US" dirty="0" smtClean="0"/>
              <a:t>developers on staff </a:t>
            </a:r>
            <a:r>
              <a:rPr lang="en-US" dirty="0"/>
              <a:t>by the end of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Why </a:t>
            </a:r>
            <a:r>
              <a:rPr lang="en-US" dirty="0"/>
              <a:t>are so many developers being hired? SirsiDynix leadership and its venture capital owners are investing in the BLUEcloud suite </a:t>
            </a:r>
            <a:r>
              <a:rPr lang="en-US" dirty="0" smtClean="0"/>
              <a:t>platform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Partner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Strategic </a:t>
            </a:r>
            <a:r>
              <a:rPr lang="en-US" dirty="0"/>
              <a:t>Partnership Program </a:t>
            </a:r>
            <a:endParaRPr lang="en-US" dirty="0" smtClean="0"/>
          </a:p>
          <a:p>
            <a:pPr lvl="1"/>
            <a:r>
              <a:rPr lang="en-US" dirty="0" smtClean="0"/>
              <a:t>Available to all customers</a:t>
            </a:r>
          </a:p>
          <a:p>
            <a:pPr lvl="1"/>
            <a:r>
              <a:rPr lang="en-US" dirty="0" smtClean="0"/>
              <a:t>Not Beta, Not Alpha, Early Software Development Input</a:t>
            </a:r>
          </a:p>
          <a:p>
            <a:pPr lvl="1"/>
            <a:r>
              <a:rPr lang="en-US" dirty="0" smtClean="0"/>
              <a:t>SWAN </a:t>
            </a:r>
            <a:r>
              <a:rPr lang="en-US" dirty="0"/>
              <a:t>opportunities to participate and have a voice in future product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COSUGI</a:t>
            </a:r>
          </a:p>
          <a:p>
            <a:pPr lvl="1"/>
            <a:r>
              <a:rPr lang="en-US" dirty="0" smtClean="0"/>
              <a:t>Annual Conference 2014</a:t>
            </a:r>
          </a:p>
          <a:p>
            <a:pPr lvl="1"/>
            <a:r>
              <a:rPr lang="en-US" dirty="0" smtClean="0"/>
              <a:t>Detroit</a:t>
            </a:r>
          </a:p>
          <a:p>
            <a:pPr lvl="1"/>
            <a:r>
              <a:rPr lang="en-US" dirty="0" smtClean="0"/>
              <a:t>May 15 -17</a:t>
            </a:r>
          </a:p>
          <a:p>
            <a:pPr lvl="1"/>
            <a:r>
              <a:rPr lang="en-US" dirty="0" smtClean="0"/>
              <a:t>Consortia Users Group</a:t>
            </a:r>
          </a:p>
          <a:p>
            <a:r>
              <a:rPr lang="en-US" dirty="0" smtClean="0"/>
              <a:t>SIG</a:t>
            </a:r>
          </a:p>
          <a:p>
            <a:pPr lvl="1"/>
            <a:r>
              <a:rPr lang="en-US" dirty="0" smtClean="0"/>
              <a:t>Consortia Special Interest Group</a:t>
            </a:r>
          </a:p>
          <a:p>
            <a:pPr lvl="1"/>
            <a:r>
              <a:rPr lang="en-US" dirty="0" smtClean="0"/>
              <a:t>Chaired by Carol Dawe, LINC, DuPage, IL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COST: Ongoing Maintenance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771296"/>
              </p:ext>
            </p:extLst>
          </p:nvPr>
        </p:nvGraphicFramePr>
        <p:xfrm>
          <a:off x="1295400" y="1676401"/>
          <a:ext cx="6705600" cy="324101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65484"/>
                <a:gridCol w="4940116"/>
              </a:tblGrid>
              <a:tr h="39501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222,875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SirsiDynix Annual Maintenance to SWAN (Years 2-5)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95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Zero % Maintenance Increases for 5 Years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9501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279,748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Current ILS Annual Maintenance to SWAN with III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9501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69,600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Annual Application Management Service with III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098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349,348 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 Current Annual </a:t>
                      </a:r>
                      <a:r>
                        <a:rPr lang="en-US" sz="1600" b="1" dirty="0" smtClean="0">
                          <a:effectLst/>
                        </a:rPr>
                        <a:t>Maintenance with</a:t>
                      </a:r>
                      <a:r>
                        <a:rPr lang="en-US" sz="1600" b="1" baseline="0" dirty="0" smtClean="0">
                          <a:effectLst/>
                        </a:rPr>
                        <a:t> III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09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900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126,473 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Annual Savings in SWAN Operations Budget Line #5400 "Equipment Repair &amp; Maintenance Agreements"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25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5" y="1773238"/>
            <a:ext cx="3573390" cy="462438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05" y="1773238"/>
            <a:ext cx="3573390" cy="4624387"/>
          </a:xfrm>
        </p:spPr>
      </p:pic>
    </p:spTree>
    <p:extLst>
      <p:ext uri="{BB962C8B-B14F-4D97-AF65-F5344CB8AC3E}">
        <p14:creationId xmlns:p14="http://schemas.microsoft.com/office/powerpoint/2010/main" val="1183836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COST: Purchase &amp; Migration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767490"/>
              </p:ext>
            </p:extLst>
          </p:nvPr>
        </p:nvGraphicFramePr>
        <p:xfrm>
          <a:off x="457200" y="1676402"/>
          <a:ext cx="8153399" cy="3025392"/>
        </p:xfrm>
        <a:graphic>
          <a:graphicData uri="http://schemas.openxmlformats.org/drawingml/2006/table">
            <a:tbl>
              <a:tblPr firstRow="1" firstCol="1" bandRow="1">
                <a:effectLst/>
                <a:tableStyleId>{0660B408-B3CF-4A94-85FC-2B1E0A45F4A2}</a:tableStyleId>
              </a:tblPr>
              <a:tblGrid>
                <a:gridCol w="236201"/>
                <a:gridCol w="1897399"/>
                <a:gridCol w="6019799"/>
              </a:tblGrid>
              <a:tr h="62835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Summary of Cost Request from SWAN Capital Reserves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834,000 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SWAN Budget for Future ILS Migration (from Capital Budget)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(407,930)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SirsiDynix purchase, licenses, migration &amp; implementation services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(70,200 – 92,000)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Additions to Existing Hardware (estimated cost prior to bid)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87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(478,130 – 499,930)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 Budget Estimate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87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355,870 – 334,070 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Under budget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9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Proposal</a:t>
            </a:r>
          </a:p>
          <a:p>
            <a:r>
              <a:rPr lang="en-US" dirty="0" smtClean="0"/>
              <a:t>Ongoing Maintenance</a:t>
            </a:r>
          </a:p>
          <a:p>
            <a:r>
              <a:rPr lang="en-US" dirty="0" smtClean="0"/>
              <a:t>Capital reserve approval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SWAN Executive Director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 Completed</a:t>
            </a:r>
          </a:p>
          <a:p>
            <a:r>
              <a:rPr lang="en-US" dirty="0" smtClean="0"/>
              <a:t>Upcoming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DEAL: For Starters, Symphony Has More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585167"/>
              </p:ext>
            </p:extLst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706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Millennium R2011 Upgrade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169204"/>
              </p:ext>
            </p:extLst>
          </p:nvPr>
        </p:nvGraphicFramePr>
        <p:xfrm>
          <a:off x="457200" y="1600200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91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5762297" cy="12527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Upcoming Projects </a:t>
            </a:r>
            <a:r>
              <a:rPr lang="en-US" sz="4800" dirty="0" smtClean="0"/>
              <a:t>March – May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>
                <a:solidFill>
                  <a:srgbClr val="6ADA04"/>
                </a:solidFill>
              </a:rPr>
              <a:t>Complete Network Changes</a:t>
            </a:r>
          </a:p>
          <a:p>
            <a:r>
              <a:rPr lang="en-US" sz="2800" dirty="0" smtClean="0"/>
              <a:t>Conducted Online Webinar</a:t>
            </a:r>
          </a:p>
          <a:p>
            <a:r>
              <a:rPr lang="en-US" sz="2800" dirty="0" smtClean="0"/>
              <a:t>COMPLETED: Memo #8 FQDN Migration</a:t>
            </a:r>
          </a:p>
          <a:p>
            <a:r>
              <a:rPr lang="en-US" sz="2800" dirty="0" smtClean="0"/>
              <a:t>Last Step: Complete external &amp; internal IP address changes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Memos #9 &amp; #10 </a:t>
            </a:r>
            <a:r>
              <a:rPr lang="en-US" sz="2800" dirty="0" smtClean="0"/>
              <a:t>Coming</a:t>
            </a:r>
          </a:p>
          <a:p>
            <a:r>
              <a:rPr lang="en-US" sz="2800" dirty="0" smtClean="0"/>
              <a:t>Final Date to be Announced</a:t>
            </a:r>
          </a:p>
          <a:p>
            <a:pPr marL="633222" indent="-514350">
              <a:buFont typeface="+mj-lt"/>
              <a:buAutoNum type="arabicPeriod"/>
            </a:pPr>
            <a:endParaRPr lang="en-US" sz="2800" dirty="0" smtClean="0"/>
          </a:p>
          <a:p>
            <a:pPr marL="633222" indent="-514350">
              <a:buFont typeface="+mj-lt"/>
              <a:buAutoNum type="arabicPeriod"/>
            </a:pPr>
            <a:endParaRPr lang="en-US" sz="2800" dirty="0" smtClean="0"/>
          </a:p>
        </p:txBody>
      </p:sp>
      <p:pic>
        <p:nvPicPr>
          <p:cNvPr id="1027" name="Picture 3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97" y="228600"/>
            <a:ext cx="239232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Upcoming Projects March – June 2014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235766"/>
              </p:ext>
            </p:extLst>
          </p:nvPr>
        </p:nvGraphicFramePr>
        <p:xfrm>
          <a:off x="457200" y="1775191"/>
          <a:ext cx="77724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54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Upcoming Projects Dec ‘12 – March ‘13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837700"/>
              </p:ext>
            </p:extLst>
          </p:nvPr>
        </p:nvGraphicFramePr>
        <p:xfrm>
          <a:off x="457200" y="1775191"/>
          <a:ext cx="77724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478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3M Self-Check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12" y="1884637"/>
            <a:ext cx="2726575" cy="4401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 Loan to SWAN</a:t>
            </a:r>
          </a:p>
          <a:p>
            <a:r>
              <a:rPr lang="en-US" dirty="0" smtClean="0"/>
              <a:t>Demo in RAILS Burr Ridge</a:t>
            </a:r>
          </a:p>
          <a:p>
            <a:r>
              <a:rPr lang="en-US" dirty="0" smtClean="0"/>
              <a:t>RFID or Barcode Items</a:t>
            </a:r>
          </a:p>
          <a:p>
            <a:r>
              <a:rPr lang="en-US" dirty="0" smtClean="0"/>
              <a:t>Patron Account</a:t>
            </a:r>
          </a:p>
          <a:p>
            <a:r>
              <a:rPr lang="en-US" dirty="0" smtClean="0"/>
              <a:t>Renewals</a:t>
            </a:r>
          </a:p>
          <a:p>
            <a:r>
              <a:rPr lang="en-US" dirty="0" smtClean="0"/>
              <a:t>Receipts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SWAN Quarterly Password Change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Password Changes</a:t>
            </a:r>
          </a:p>
          <a:p>
            <a:r>
              <a:rPr lang="en-US" dirty="0" smtClean="0"/>
              <a:t>Use the </a:t>
            </a:r>
            <a:r>
              <a:rPr lang="en-US" sz="2000" dirty="0" smtClean="0"/>
              <a:t>support.swanlibraries.net website</a:t>
            </a:r>
          </a:p>
          <a:p>
            <a:r>
              <a:rPr lang="en-US" dirty="0" smtClean="0"/>
              <a:t>Works from any browser, anywhere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91000"/>
            <a:ext cx="2797097" cy="14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SWAN Meetings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lv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Upcoming Schedule</a:t>
            </a:r>
          </a:p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Committee of the Whole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Tuesday April 8, 2014 at RAILS Burr Ridge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Tuesday May 13, 2014 at Prairie State College</a:t>
            </a:r>
          </a:p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Quarterly Meetings: Burr Ridge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June 5, 2014 at RAILS Burr Ridge</a:t>
            </a:r>
          </a:p>
        </p:txBody>
      </p:sp>
    </p:spTree>
    <p:extLst>
      <p:ext uri="{BB962C8B-B14F-4D97-AF65-F5344CB8AC3E}">
        <p14:creationId xmlns:p14="http://schemas.microsoft.com/office/powerpoint/2010/main" val="29620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of Executive Director report</a:t>
            </a:r>
          </a:p>
          <a:p>
            <a:r>
              <a:rPr lang="en-US" dirty="0" smtClean="0"/>
              <a:t>Look for this presentation here:</a:t>
            </a:r>
            <a:br>
              <a:rPr lang="en-US" dirty="0" smtClean="0"/>
            </a:b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support.swanlibraries.net/gov/meetings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DEAL: Symphony Workflows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4" y="1524000"/>
            <a:ext cx="8145012" cy="4172533"/>
          </a:xfrm>
        </p:spPr>
      </p:pic>
    </p:spTree>
    <p:extLst>
      <p:ext uri="{BB962C8B-B14F-4D97-AF65-F5344CB8AC3E}">
        <p14:creationId xmlns:p14="http://schemas.microsoft.com/office/powerpoint/2010/main" val="26760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DEAL: A New Client is Coming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10239" r="833" b="1190"/>
          <a:stretch/>
        </p:blipFill>
        <p:spPr>
          <a:xfrm>
            <a:off x="469000" y="1600200"/>
            <a:ext cx="820599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828800" y="28194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BLUEcloud Staff Client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INCLUDED</a:t>
            </a:r>
            <a:endParaRPr lang="en-US" sz="40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DEAL: Not Just An OPAC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352800" cy="4623816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sz="3500" dirty="0" smtClean="0">
                <a:solidFill>
                  <a:srgbClr val="FFFF00"/>
                </a:solidFill>
              </a:rPr>
              <a:t>…Discovery</a:t>
            </a:r>
          </a:p>
          <a:p>
            <a:r>
              <a:rPr lang="en-US" dirty="0" smtClean="0"/>
              <a:t>Search based on latest technology that can allow my library branding?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6ADA04"/>
                </a:solidFill>
              </a:rPr>
              <a:t>INCLUDED</a:t>
            </a:r>
          </a:p>
          <a:p>
            <a:r>
              <a:rPr lang="en-US" dirty="0" smtClean="0"/>
              <a:t>With full E-Book integration?</a:t>
            </a:r>
          </a:p>
          <a:p>
            <a:pPr marL="118872" indent="0">
              <a:buNone/>
            </a:pPr>
            <a:r>
              <a:rPr lang="en-US" b="1" dirty="0" smtClean="0">
                <a:solidFill>
                  <a:srgbClr val="6ADA04"/>
                </a:solidFill>
              </a:rPr>
              <a:t>INCLUDED</a:t>
            </a:r>
          </a:p>
          <a:p>
            <a:r>
              <a:rPr lang="en-US" dirty="0" smtClean="0"/>
              <a:t>Oh, and wouldn’t it be nice if it included  E-journals too!</a:t>
            </a:r>
          </a:p>
          <a:p>
            <a:pPr marL="118872" indent="0">
              <a:buNone/>
            </a:pPr>
            <a:r>
              <a:rPr lang="en-US" b="1" dirty="0" smtClean="0">
                <a:solidFill>
                  <a:srgbClr val="6ADA04"/>
                </a:solidFill>
              </a:rPr>
              <a:t>YOU GOT IT</a:t>
            </a:r>
            <a:endParaRPr lang="en-US" b="1" dirty="0">
              <a:solidFill>
                <a:srgbClr val="6ADA04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54" y="1752600"/>
            <a:ext cx="5051646" cy="3886310"/>
          </a:xfrm>
        </p:spPr>
      </p:pic>
    </p:spTree>
    <p:extLst>
      <p:ext uri="{BB962C8B-B14F-4D97-AF65-F5344CB8AC3E}">
        <p14:creationId xmlns:p14="http://schemas.microsoft.com/office/powerpoint/2010/main" val="17161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DEAL: Not Just An OPAC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2438400" cy="46238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Enterprise</a:t>
            </a:r>
          </a:p>
          <a:p>
            <a:pPr lvl="1"/>
            <a:r>
              <a:rPr lang="en-US" dirty="0" smtClean="0"/>
              <a:t>Search platform</a:t>
            </a:r>
          </a:p>
          <a:p>
            <a:pPr lvl="1"/>
            <a:r>
              <a:rPr lang="en-US" dirty="0" smtClean="0"/>
              <a:t>An instance for every SWAN library (your library logo)</a:t>
            </a:r>
          </a:p>
          <a:p>
            <a:pPr lvl="1"/>
            <a:r>
              <a:rPr lang="en-US" dirty="0" smtClean="0"/>
              <a:t>Local collection &amp; Consortia collection</a:t>
            </a:r>
          </a:p>
          <a:p>
            <a:pPr lvl="1"/>
            <a:r>
              <a:rPr lang="en-US" dirty="0" smtClean="0"/>
              <a:t>E-Books</a:t>
            </a:r>
          </a:p>
          <a:p>
            <a:pPr lvl="1"/>
            <a:r>
              <a:rPr lang="en-US" dirty="0" smtClean="0"/>
              <a:t>Databases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59" y="1819717"/>
            <a:ext cx="6068341" cy="377945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77" y="1828800"/>
            <a:ext cx="125692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 bwMode="auto"/>
      <a:bodyPr vert="horz" lIns="91440" tIns="45720" rIns="91440" bIns="45720" rtlCol="0">
        <a:noAutofit/>
      </a:bodyPr>
      <a:lstStyle>
        <a:defPPr>
          <a:buFont typeface="Wingdings" panose="05000000000000000000" pitchFamily="2" charset="2"/>
          <a:buChar char="§"/>
          <a:defRPr sz="1600" dirty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15950</TotalTime>
  <Words>1952</Words>
  <Application>Microsoft Office PowerPoint</Application>
  <PresentationFormat>On-screen Show (4:3)</PresentationFormat>
  <Paragraphs>457</Paragraphs>
  <Slides>57</Slides>
  <Notes>22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Default Theme</vt:lpstr>
      <vt:lpstr>SWAN Member’s Quarterly Meeting</vt:lpstr>
      <vt:lpstr>THANK YOU</vt:lpstr>
      <vt:lpstr>Report &amp; Recommendation</vt:lpstr>
      <vt:lpstr>What is in this Deal?</vt:lpstr>
      <vt:lpstr>The DEAL: For Starters, Symphony Has More</vt:lpstr>
      <vt:lpstr>The DEAL: Symphony Workflows</vt:lpstr>
      <vt:lpstr>The DEAL: A New Client is Coming</vt:lpstr>
      <vt:lpstr>The DEAL: Not Just An OPAC</vt:lpstr>
      <vt:lpstr>The DEAL: Not Just An OPAC</vt:lpstr>
      <vt:lpstr>The DEAL: Full E-Book Integration</vt:lpstr>
      <vt:lpstr>The DEAL: Full E-Book Integration</vt:lpstr>
      <vt:lpstr>The DEAL: More Searching for Patrons</vt:lpstr>
      <vt:lpstr>The DEAL: How About Mobile Devices for Staff</vt:lpstr>
      <vt:lpstr>The DEAL: Mobile Devices for Staff</vt:lpstr>
      <vt:lpstr>The DEAL: Something for the Public Always on the Go</vt:lpstr>
      <vt:lpstr>The DEAL: Data Analysis</vt:lpstr>
      <vt:lpstr>The DEAL: Notification for Mobile Patrons</vt:lpstr>
      <vt:lpstr>The DEAL: Additional Integrated Modules</vt:lpstr>
      <vt:lpstr>The DEAL: Debt Collection</vt:lpstr>
      <vt:lpstr>The DEAL: Licensing</vt:lpstr>
      <vt:lpstr>The DEAL: Integration Beyond the ILS</vt:lpstr>
      <vt:lpstr>But wait there’s more!</vt:lpstr>
      <vt:lpstr>The DEAL: Your Digital Collections Available within Your Library Catalog</vt:lpstr>
      <vt:lpstr>The DEAL: What about My Library Social Media Presence?</vt:lpstr>
      <vt:lpstr>The DEAL: What about my Homebound Patrons?</vt:lpstr>
      <vt:lpstr>The DEAL: Did We Mention E-commerce?</vt:lpstr>
      <vt:lpstr>The DEAL: Ongoing Training</vt:lpstr>
      <vt:lpstr>What could possibly be left?  I don’t know –let’s make all the major modules available for staff through a web based interface … BLUE cloud </vt:lpstr>
      <vt:lpstr>PowerPoint Presentation</vt:lpstr>
      <vt:lpstr>PowerPoint Presentation</vt:lpstr>
      <vt:lpstr>COMING: Staff Client “Webified”</vt:lpstr>
      <vt:lpstr>COMING: BLUEcloud MarketPlace</vt:lpstr>
      <vt:lpstr>The DEAL: How We Get There</vt:lpstr>
      <vt:lpstr>Data Migration</vt:lpstr>
      <vt:lpstr>Policy Configuration</vt:lpstr>
      <vt:lpstr>Training</vt:lpstr>
      <vt:lpstr>Support</vt:lpstr>
      <vt:lpstr>The MIGRATION: A Twist</vt:lpstr>
      <vt:lpstr>The MIGRATION</vt:lpstr>
      <vt:lpstr>The COMPANY: Very Robust</vt:lpstr>
      <vt:lpstr>Recent Consortia Customers</vt:lpstr>
      <vt:lpstr>SirsiDynix Consortia in ILLINOIS</vt:lpstr>
      <vt:lpstr>The COMPANY: DEVELOPERS</vt:lpstr>
      <vt:lpstr>Strategic Partner Program</vt:lpstr>
      <vt:lpstr>The COST: Ongoing Maintenance</vt:lpstr>
      <vt:lpstr>PowerPoint Presentation</vt:lpstr>
      <vt:lpstr>The COST: Purchase &amp; Migration</vt:lpstr>
      <vt:lpstr>Questions?</vt:lpstr>
      <vt:lpstr>SWAN Executive Director Report</vt:lpstr>
      <vt:lpstr>Millennium R2011 Upgrade</vt:lpstr>
      <vt:lpstr>Upcoming Projects March – May 2014</vt:lpstr>
      <vt:lpstr>Upcoming Projects March – June 2014</vt:lpstr>
      <vt:lpstr>Upcoming Projects Dec ‘12 – March ‘13</vt:lpstr>
      <vt:lpstr>3M Self-Check</vt:lpstr>
      <vt:lpstr>SWAN Quarterly Password Change</vt:lpstr>
      <vt:lpstr>SWAN Meetings 2014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Skog, Aaron</dc:creator>
  <cp:lastModifiedBy>Aaron Skog</cp:lastModifiedBy>
  <cp:revision>788</cp:revision>
  <cp:lastPrinted>2013-12-04T22:51:50Z</cp:lastPrinted>
  <dcterms:created xsi:type="dcterms:W3CDTF">2010-11-23T20:02:33Z</dcterms:created>
  <dcterms:modified xsi:type="dcterms:W3CDTF">2014-03-06T21:33:22Z</dcterms:modified>
</cp:coreProperties>
</file>